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1" r:id="rId3"/>
    <p:sldId id="260" r:id="rId4"/>
    <p:sldId id="263" r:id="rId5"/>
    <p:sldId id="264" r:id="rId6"/>
    <p:sldId id="265" r:id="rId7"/>
    <p:sldId id="266" r:id="rId8"/>
    <p:sldId id="267" r:id="rId9"/>
    <p:sldId id="259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30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80" d="100"/>
          <a:sy n="80" d="100"/>
        </p:scale>
        <p:origin x="98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MINE DETTA" userId="142231fc-1cde-4ed6-8504-345c7259147f" providerId="ADAL" clId="{98C32271-C4E3-41D8-8451-A82451E6181F}"/>
    <pc:docChg chg="undo custSel modSld">
      <pc:chgData name="CARMINE DETTA" userId="142231fc-1cde-4ed6-8504-345c7259147f" providerId="ADAL" clId="{98C32271-C4E3-41D8-8451-A82451E6181F}" dt="2025-01-19T17:45:01.235" v="7" actId="1076"/>
      <pc:docMkLst>
        <pc:docMk/>
      </pc:docMkLst>
      <pc:sldChg chg="modSp mod">
        <pc:chgData name="CARMINE DETTA" userId="142231fc-1cde-4ed6-8504-345c7259147f" providerId="ADAL" clId="{98C32271-C4E3-41D8-8451-A82451E6181F}" dt="2025-01-19T17:45:01.235" v="7" actId="1076"/>
        <pc:sldMkLst>
          <pc:docMk/>
          <pc:sldMk cId="2223196426" sldId="261"/>
        </pc:sldMkLst>
        <pc:spChg chg="mod">
          <ac:chgData name="CARMINE DETTA" userId="142231fc-1cde-4ed6-8504-345c7259147f" providerId="ADAL" clId="{98C32271-C4E3-41D8-8451-A82451E6181F}" dt="2025-01-19T17:44:46.015" v="3" actId="1076"/>
          <ac:spMkLst>
            <pc:docMk/>
            <pc:sldMk cId="2223196426" sldId="261"/>
            <ac:spMk id="31" creationId="{3A2EDFE2-BE91-C8C1-63F3-4DF8AFCDFD60}"/>
          </ac:spMkLst>
        </pc:spChg>
        <pc:spChg chg="mod">
          <ac:chgData name="CARMINE DETTA" userId="142231fc-1cde-4ed6-8504-345c7259147f" providerId="ADAL" clId="{98C32271-C4E3-41D8-8451-A82451E6181F}" dt="2025-01-19T17:45:01.235" v="7" actId="1076"/>
          <ac:spMkLst>
            <pc:docMk/>
            <pc:sldMk cId="2223196426" sldId="261"/>
            <ac:spMk id="36" creationId="{3367E263-3167-6890-4288-26EAC7BB2EAB}"/>
          </ac:spMkLst>
        </pc:spChg>
        <pc:picChg chg="mod">
          <ac:chgData name="CARMINE DETTA" userId="142231fc-1cde-4ed6-8504-345c7259147f" providerId="ADAL" clId="{98C32271-C4E3-41D8-8451-A82451E6181F}" dt="2025-01-19T17:44:57.022" v="6" actId="1076"/>
          <ac:picMkLst>
            <pc:docMk/>
            <pc:sldMk cId="2223196426" sldId="261"/>
            <ac:picMk id="11" creationId="{214C335F-895C-6CA0-2699-2DD9671ECBD4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192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446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842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318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739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4089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982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82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409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816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857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A8E5F-40E5-4553-9F3C-699F1A5B8145}" type="datetimeFigureOut">
              <a:rPr lang="de-DE" smtClean="0"/>
              <a:t>19.01.2025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93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14.png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1.png"/><Relationship Id="rId7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Elementi grafici, arte, creatività&#10;&#10;Descrizione generata automaticamente">
            <a:extLst>
              <a:ext uri="{FF2B5EF4-FFF2-40B4-BE49-F238E27FC236}">
                <a16:creationId xmlns:a16="http://schemas.microsoft.com/office/drawing/2014/main" id="{B1B33577-4727-A6E9-545F-1FBE78D244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" b="38574"/>
          <a:stretch/>
        </p:blipFill>
        <p:spPr>
          <a:xfrm>
            <a:off x="0" y="-552150"/>
            <a:ext cx="12192001" cy="4201449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40" name="Freeform: Shape 39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1502E0B-1A42-ECF4-B0A8-71D84F6932CB}"/>
              </a:ext>
            </a:extLst>
          </p:cNvPr>
          <p:cNvSpPr txBox="1"/>
          <p:nvPr/>
        </p:nvSpPr>
        <p:spPr>
          <a:xfrm>
            <a:off x="456610" y="5153486"/>
            <a:ext cx="2853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solidFill>
                  <a:schemeClr val="accent5"/>
                </a:solidFill>
                <a:latin typeface="Gill Sans MT" panose="020B0502020104020203" pitchFamily="34" charset="0"/>
              </a:rPr>
              <a:t>Progetto Sicurezza dei Dati</a:t>
            </a:r>
          </a:p>
        </p:txBody>
      </p:sp>
      <p:pic>
        <p:nvPicPr>
          <p:cNvPr id="16" name="Immagine 15" descr="Immagine che contiene Elementi grafici, arte, creatività&#10;&#10;Descrizione generata automaticamente">
            <a:extLst>
              <a:ext uri="{FF2B5EF4-FFF2-40B4-BE49-F238E27FC236}">
                <a16:creationId xmlns:a16="http://schemas.microsoft.com/office/drawing/2014/main" id="{E9A313E7-1600-4897-30C6-C65226E5379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" b="38574"/>
          <a:stretch/>
        </p:blipFill>
        <p:spPr>
          <a:xfrm rot="11900693" flipV="1">
            <a:off x="-299870" y="-457904"/>
            <a:ext cx="14118915" cy="486547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B53F570-6928-1F93-1183-0AD54800BBFA}"/>
              </a:ext>
            </a:extLst>
          </p:cNvPr>
          <p:cNvSpPr txBox="1"/>
          <p:nvPr/>
        </p:nvSpPr>
        <p:spPr>
          <a:xfrm>
            <a:off x="456610" y="3798528"/>
            <a:ext cx="6488200" cy="9854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Berlin Sans FB Demi" panose="020E0802020502020306" pitchFamily="34" charset="0"/>
                <a:ea typeface="+mj-ea"/>
                <a:cs typeface="+mj-cs"/>
              </a:rPr>
              <a:t>AMETHYST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C8476F71-EC1E-621E-2FB5-05F2A78F20C7}"/>
              </a:ext>
            </a:extLst>
          </p:cNvPr>
          <p:cNvGrpSpPr/>
          <p:nvPr/>
        </p:nvGrpSpPr>
        <p:grpSpPr>
          <a:xfrm>
            <a:off x="-292603" y="6342926"/>
            <a:ext cx="12484603" cy="605413"/>
            <a:chOff x="-292603" y="6342926"/>
            <a:chExt cx="12484603" cy="605413"/>
          </a:xfrm>
        </p:grpSpPr>
        <p:sp>
          <p:nvSpPr>
            <p:cNvPr id="6" name="CasellaDiTesto 5">
              <a:extLst>
                <a:ext uri="{FF2B5EF4-FFF2-40B4-BE49-F238E27FC236}">
                  <a16:creationId xmlns:a16="http://schemas.microsoft.com/office/drawing/2014/main" id="{70A03463-8214-710F-8A98-C79D79CC62D5}"/>
                </a:ext>
              </a:extLst>
            </p:cNvPr>
            <p:cNvSpPr txBox="1">
              <a:spLocks/>
            </p:cNvSpPr>
            <p:nvPr/>
          </p:nvSpPr>
          <p:spPr>
            <a:xfrm>
              <a:off x="-292603" y="6455896"/>
              <a:ext cx="348747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Contaldo Francesco Pio - Detta Carmine</a:t>
              </a:r>
            </a:p>
            <a:p>
              <a:pPr algn="ctr"/>
              <a:endParaRPr lang="it-IT" sz="1100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8" name="Connettore diritto 7">
              <a:extLst>
                <a:ext uri="{FF2B5EF4-FFF2-40B4-BE49-F238E27FC236}">
                  <a16:creationId xmlns:a16="http://schemas.microsoft.com/office/drawing/2014/main" id="{8878B2A9-9565-C6A7-E459-AC4D92D00F49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3049" y="6342926"/>
              <a:ext cx="12188951" cy="0"/>
            </a:xfrm>
            <a:prstGeom prst="line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8B9DBDD0-022D-1675-F0B5-E86299125124}"/>
                </a:ext>
              </a:extLst>
            </p:cNvPr>
            <p:cNvSpPr txBox="1"/>
            <p:nvPr/>
          </p:nvSpPr>
          <p:spPr>
            <a:xfrm>
              <a:off x="10817357" y="6455896"/>
              <a:ext cx="137464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2024/2025</a:t>
              </a:r>
            </a:p>
            <a:p>
              <a:pPr algn="ctr"/>
              <a:endParaRPr lang="it-IT" sz="1100" b="1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41306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F5BFE-0341-635F-5A3A-B3653D4D48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Elementi grafici, arte, creatività&#10;&#10;Descrizione generata automaticamente">
            <a:extLst>
              <a:ext uri="{FF2B5EF4-FFF2-40B4-BE49-F238E27FC236}">
                <a16:creationId xmlns:a16="http://schemas.microsoft.com/office/drawing/2014/main" id="{2F26C8D2-134B-6E3F-B932-EB2126465C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" b="38574"/>
          <a:stretch/>
        </p:blipFill>
        <p:spPr>
          <a:xfrm rot="21094405">
            <a:off x="-1216587" y="-1767432"/>
            <a:ext cx="13476728" cy="4644175"/>
          </a:xfrm>
          <a:prstGeom prst="rect">
            <a:avLst/>
          </a:prstGeom>
        </p:spPr>
      </p:pic>
      <p:grpSp>
        <p:nvGrpSpPr>
          <p:cNvPr id="7" name="Gruppo 6">
            <a:extLst>
              <a:ext uri="{FF2B5EF4-FFF2-40B4-BE49-F238E27FC236}">
                <a16:creationId xmlns:a16="http://schemas.microsoft.com/office/drawing/2014/main" id="{3B34A55A-AA7A-B6C3-2D84-6E2C680CEC8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292603" y="6342926"/>
            <a:ext cx="12484603" cy="605413"/>
            <a:chOff x="-292603" y="6342926"/>
            <a:chExt cx="12484603" cy="60541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114CB59C-A09E-3228-C296-9281B89967A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2603" y="6455896"/>
              <a:ext cx="348747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Contaldo Francesco Pio - Detta Carmine</a:t>
              </a:r>
            </a:p>
            <a:p>
              <a:pPr algn="ctr"/>
              <a:endParaRPr lang="it-IT" sz="1100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9" name="Connettore diritto 8">
              <a:extLst>
                <a:ext uri="{FF2B5EF4-FFF2-40B4-BE49-F238E27FC236}">
                  <a16:creationId xmlns:a16="http://schemas.microsoft.com/office/drawing/2014/main" id="{F821BAAB-177B-71D8-8366-018689F09B01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3049" y="6342926"/>
              <a:ext cx="12188951" cy="0"/>
            </a:xfrm>
            <a:prstGeom prst="line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E4E1858-BE64-E16D-819D-1C85E2C3985D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817357" y="6455896"/>
              <a:ext cx="137464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2024/2025</a:t>
              </a:r>
            </a:p>
            <a:p>
              <a:pPr algn="ctr"/>
              <a:endParaRPr lang="it-IT" sz="1100" b="1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E38CE2A-1D48-F9C6-FC8E-4A97523740C9}"/>
              </a:ext>
            </a:extLst>
          </p:cNvPr>
          <p:cNvSpPr txBox="1"/>
          <p:nvPr/>
        </p:nvSpPr>
        <p:spPr>
          <a:xfrm>
            <a:off x="2913588" y="284240"/>
            <a:ext cx="2236910" cy="461665"/>
          </a:xfrm>
          <a:prstGeom prst="rect">
            <a:avLst/>
          </a:prstGeom>
          <a:noFill/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Berlin Sans FB Demi" panose="020E0802020502020306" pitchFamily="34" charset="0"/>
              </a:rPr>
              <a:t>Team </a:t>
            </a:r>
            <a:r>
              <a:rPr lang="it-IT" sz="2400" b="1" dirty="0" err="1">
                <a:latin typeface="Berlin Sans FB Demi" panose="020E0802020502020306" pitchFamily="34" charset="0"/>
              </a:rPr>
              <a:t>Member</a:t>
            </a:r>
            <a:endParaRPr lang="it-IT" sz="2400" b="1" dirty="0">
              <a:latin typeface="Berlin Sans FB Demi" panose="020E0802020502020306" pitchFamily="34" charset="0"/>
            </a:endParaRP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5B8765E1-B9C9-9E32-7344-6B83C24659FB}"/>
              </a:ext>
            </a:extLst>
          </p:cNvPr>
          <p:cNvCxnSpPr>
            <a:cxnSpLocks/>
          </p:cNvCxnSpPr>
          <p:nvPr/>
        </p:nvCxnSpPr>
        <p:spPr>
          <a:xfrm flipV="1">
            <a:off x="-106396" y="284240"/>
            <a:ext cx="3019984" cy="638752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5F222E99-7028-5E65-3B57-136FA0F2A0A0}"/>
              </a:ext>
            </a:extLst>
          </p:cNvPr>
          <p:cNvCxnSpPr>
            <a:cxnSpLocks/>
          </p:cNvCxnSpPr>
          <p:nvPr/>
        </p:nvCxnSpPr>
        <p:spPr>
          <a:xfrm flipV="1">
            <a:off x="5150498" y="-139959"/>
            <a:ext cx="1390261" cy="885864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ttangolo 29">
            <a:extLst>
              <a:ext uri="{FF2B5EF4-FFF2-40B4-BE49-F238E27FC236}">
                <a16:creationId xmlns:a16="http://schemas.microsoft.com/office/drawing/2014/main" id="{6BAFEF5B-4D54-D296-4813-FA124DBC375A}"/>
              </a:ext>
            </a:extLst>
          </p:cNvPr>
          <p:cNvSpPr/>
          <p:nvPr/>
        </p:nvSpPr>
        <p:spPr>
          <a:xfrm>
            <a:off x="1043155" y="1170104"/>
            <a:ext cx="3391383" cy="517282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3A2EDFE2-BE91-C8C1-63F3-4DF8AFCDFD60}"/>
              </a:ext>
            </a:extLst>
          </p:cNvPr>
          <p:cNvSpPr/>
          <p:nvPr/>
        </p:nvSpPr>
        <p:spPr>
          <a:xfrm>
            <a:off x="7041504" y="-1"/>
            <a:ext cx="3891517" cy="591465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4" name="Immagine 33" descr="Immagine che contiene Viso umano, persona, collo, vestiti&#10;&#10;Descrizione generata automaticamente">
            <a:extLst>
              <a:ext uri="{FF2B5EF4-FFF2-40B4-BE49-F238E27FC236}">
                <a16:creationId xmlns:a16="http://schemas.microsoft.com/office/drawing/2014/main" id="{686DE43C-F939-21D4-89D9-23CBB9C6F0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4" b="15116"/>
          <a:stretch/>
        </p:blipFill>
        <p:spPr>
          <a:xfrm>
            <a:off x="1525727" y="1906119"/>
            <a:ext cx="2426240" cy="219245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9ED1C620-781C-30B9-6A98-D5E8D63A5EE4}"/>
              </a:ext>
            </a:extLst>
          </p:cNvPr>
          <p:cNvSpPr txBox="1"/>
          <p:nvPr/>
        </p:nvSpPr>
        <p:spPr>
          <a:xfrm>
            <a:off x="1700468" y="4951881"/>
            <a:ext cx="2426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Detta Carmine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3367E263-3167-6890-4288-26EAC7BB2EAB}"/>
              </a:ext>
            </a:extLst>
          </p:cNvPr>
          <p:cNvSpPr txBox="1"/>
          <p:nvPr/>
        </p:nvSpPr>
        <p:spPr>
          <a:xfrm>
            <a:off x="7466113" y="3568740"/>
            <a:ext cx="3042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Contaldo Francesco Pio</a:t>
            </a:r>
          </a:p>
        </p:txBody>
      </p:sp>
      <p:pic>
        <p:nvPicPr>
          <p:cNvPr id="40" name="Immagine 39" descr="Immagine che contiene ruota, trasporto, Ricambio auto, veicolo&#10;&#10;Descrizione generata automaticamente">
            <a:extLst>
              <a:ext uri="{FF2B5EF4-FFF2-40B4-BE49-F238E27FC236}">
                <a16:creationId xmlns:a16="http://schemas.microsoft.com/office/drawing/2014/main" id="{8233699D-DBF6-E7F6-E34F-A93FE2CE8D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057">
            <a:off x="2690280" y="2341236"/>
            <a:ext cx="5835428" cy="5835428"/>
          </a:xfrm>
          <a:prstGeom prst="rect">
            <a:avLst/>
          </a:prstGeom>
        </p:spPr>
      </p:pic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67D05551-5119-B36A-E6E8-2CCE4CC53B0E}"/>
              </a:ext>
            </a:extLst>
          </p:cNvPr>
          <p:cNvSpPr txBox="1"/>
          <p:nvPr/>
        </p:nvSpPr>
        <p:spPr>
          <a:xfrm>
            <a:off x="-6949299" y="1127077"/>
            <a:ext cx="2455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Gill Sans MT" panose="020B0502020104020203" pitchFamily="34" charset="0"/>
              </a:rPr>
              <a:t>SOCIAL NETWORK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05C0AFC4-83DC-3ED2-CD37-CA9DF57C31C7}"/>
              </a:ext>
            </a:extLst>
          </p:cNvPr>
          <p:cNvSpPr txBox="1"/>
          <p:nvPr/>
        </p:nvSpPr>
        <p:spPr>
          <a:xfrm>
            <a:off x="-12831603" y="3036813"/>
            <a:ext cx="2117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Gill Sans MT" panose="020B0502020104020203" pitchFamily="34" charset="0"/>
              </a:rPr>
              <a:t>FORUM MODEL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C6F51FF6-4D03-55EE-3D86-F40DE2BBA0A2}"/>
              </a:ext>
            </a:extLst>
          </p:cNvPr>
          <p:cNvSpPr txBox="1"/>
          <p:nvPr/>
        </p:nvSpPr>
        <p:spPr>
          <a:xfrm>
            <a:off x="-16698788" y="4796113"/>
            <a:ext cx="1021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Gill Sans MT" panose="020B0502020104020203" pitchFamily="34" charset="0"/>
              </a:rPr>
              <a:t>DAPP</a:t>
            </a: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B764DF6A-FF6F-F428-9BD2-AB4A74D21BD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367916" y="6455896"/>
            <a:ext cx="1456167" cy="3265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Berlin Sans FB Demi" panose="020E0802020502020306" pitchFamily="34" charset="0"/>
                <a:ea typeface="+mj-ea"/>
                <a:cs typeface="+mj-cs"/>
              </a:rPr>
              <a:t>AMETHYST</a:t>
            </a:r>
          </a:p>
        </p:txBody>
      </p:sp>
      <p:pic>
        <p:nvPicPr>
          <p:cNvPr id="11" name="Immagine 10" descr="Immagine che contiene Viso umano, persona, sopracciglio, Barba umana&#10;&#10;Descrizione generata automaticamente">
            <a:extLst>
              <a:ext uri="{FF2B5EF4-FFF2-40B4-BE49-F238E27FC236}">
                <a16:creationId xmlns:a16="http://schemas.microsoft.com/office/drawing/2014/main" id="{214C335F-895C-6CA0-2699-2DD9671ECBD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0156" y="968723"/>
            <a:ext cx="1714207" cy="214275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223196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C9C7A-A8F1-D060-DD74-1AD2CC6BAD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C6EE20B8-813C-9A24-5308-55298697682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292603" y="6342926"/>
            <a:ext cx="12484603" cy="605413"/>
            <a:chOff x="-292603" y="6342926"/>
            <a:chExt cx="12484603" cy="60541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9B516A1B-C0E4-7DEB-3894-C5CA7F8507F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2603" y="6455896"/>
              <a:ext cx="348747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Contaldo Francesco Pio - Detta Carmine</a:t>
              </a:r>
            </a:p>
            <a:p>
              <a:pPr algn="ctr"/>
              <a:endParaRPr lang="it-IT" sz="1100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9" name="Connettore diritto 8">
              <a:extLst>
                <a:ext uri="{FF2B5EF4-FFF2-40B4-BE49-F238E27FC236}">
                  <a16:creationId xmlns:a16="http://schemas.microsoft.com/office/drawing/2014/main" id="{C0D358D2-C5A6-0028-2F08-9232B58A8D93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3049" y="6342926"/>
              <a:ext cx="12188951" cy="0"/>
            </a:xfrm>
            <a:prstGeom prst="line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1E9A1D79-2171-52E8-2A18-CC690D3379E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817357" y="6455896"/>
              <a:ext cx="137464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2024/2025</a:t>
              </a:r>
            </a:p>
            <a:p>
              <a:pPr algn="ctr"/>
              <a:endParaRPr lang="it-IT" sz="1100" b="1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43BDF5E-F962-7C11-A00B-D1E696AA8EC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367916" y="6455896"/>
            <a:ext cx="1456167" cy="3265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Berlin Sans FB Demi" panose="020E0802020502020306" pitchFamily="34" charset="0"/>
                <a:ea typeface="+mj-ea"/>
                <a:cs typeface="+mj-cs"/>
              </a:rPr>
              <a:t>AMETHYST</a:t>
            </a:r>
          </a:p>
        </p:txBody>
      </p:sp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3E0DC7F7-75B9-3936-D1E0-85548B8579BA}"/>
              </a:ext>
            </a:extLst>
          </p:cNvPr>
          <p:cNvSpPr/>
          <p:nvPr/>
        </p:nvSpPr>
        <p:spPr>
          <a:xfrm>
            <a:off x="5148609" y="-2217128"/>
            <a:ext cx="11337496" cy="8552725"/>
          </a:xfrm>
          <a:prstGeom prst="triangle">
            <a:avLst>
              <a:gd name="adj" fmla="val 83439"/>
            </a:avLst>
          </a:prstGeom>
          <a:solidFill>
            <a:srgbClr val="B630A6">
              <a:alpha val="60000"/>
            </a:srgb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0E526DD-3EF4-DDDA-2718-1A849866AFDF}"/>
              </a:ext>
            </a:extLst>
          </p:cNvPr>
          <p:cNvSpPr txBox="1"/>
          <p:nvPr/>
        </p:nvSpPr>
        <p:spPr>
          <a:xfrm>
            <a:off x="3194872" y="4986726"/>
            <a:ext cx="1021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Gill Sans MT" panose="020B0502020104020203" pitchFamily="34" charset="0"/>
              </a:rPr>
              <a:t>DAPP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5B74247-3CC4-D87F-7DF2-590B43B56393}"/>
              </a:ext>
            </a:extLst>
          </p:cNvPr>
          <p:cNvSpPr txBox="1"/>
          <p:nvPr/>
        </p:nvSpPr>
        <p:spPr>
          <a:xfrm>
            <a:off x="1613593" y="1783617"/>
            <a:ext cx="2455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Gill Sans MT" panose="020B0502020104020203" pitchFamily="34" charset="0"/>
              </a:rPr>
              <a:t>SOCIAL NETWORK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0CA318E-E7F6-0488-79D3-A68E4D779107}"/>
              </a:ext>
            </a:extLst>
          </p:cNvPr>
          <p:cNvSpPr txBox="1"/>
          <p:nvPr/>
        </p:nvSpPr>
        <p:spPr>
          <a:xfrm>
            <a:off x="2503438" y="3201099"/>
            <a:ext cx="2117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Gill Sans MT" panose="020B0502020104020203" pitchFamily="34" charset="0"/>
              </a:rPr>
              <a:t>FORUM MODEL</a:t>
            </a:r>
          </a:p>
        </p:txBody>
      </p:sp>
      <p:pic>
        <p:nvPicPr>
          <p:cNvPr id="26" name="Immagine 25" descr="Immagine che contiene vestiti, persona, uomo, cartone animato&#10;&#10;Descrizione generata automaticamente">
            <a:extLst>
              <a:ext uri="{FF2B5EF4-FFF2-40B4-BE49-F238E27FC236}">
                <a16:creationId xmlns:a16="http://schemas.microsoft.com/office/drawing/2014/main" id="{0BF054C3-80C7-CF3C-7CE0-A3CDF65E6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347446" y="1424591"/>
            <a:ext cx="4937322" cy="4937322"/>
          </a:xfrm>
          <a:prstGeom prst="rect">
            <a:avLst/>
          </a:prstGeom>
        </p:spPr>
      </p:pic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779BACF7-B891-085E-E489-61CE5492B03B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-2708701" y="499945"/>
            <a:ext cx="3120691" cy="343801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9520CC6E-75DC-B4FB-A3EE-EED9B1733052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2919488" y="-399369"/>
            <a:ext cx="663764" cy="899314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29A6710-9A75-5647-4107-E25E8C0C936A}"/>
              </a:ext>
            </a:extLst>
          </p:cNvPr>
          <p:cNvSpPr txBox="1"/>
          <p:nvPr/>
        </p:nvSpPr>
        <p:spPr>
          <a:xfrm>
            <a:off x="411990" y="269112"/>
            <a:ext cx="2507498" cy="461665"/>
          </a:xfrm>
          <a:prstGeom prst="rect">
            <a:avLst/>
          </a:prstGeom>
          <a:noFill/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Berlin Sans FB Demi" panose="020E0802020502020306" pitchFamily="34" charset="0"/>
              </a:rPr>
              <a:t>Sistema Proposto</a:t>
            </a:r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D617285C-FB36-C2E8-7D7E-BF0ADC8E545D}"/>
              </a:ext>
            </a:extLst>
          </p:cNvPr>
          <p:cNvCxnSpPr>
            <a:cxnSpLocks/>
          </p:cNvCxnSpPr>
          <p:nvPr/>
        </p:nvCxnSpPr>
        <p:spPr>
          <a:xfrm flipH="1">
            <a:off x="1278622" y="1311743"/>
            <a:ext cx="634" cy="1257837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6" name="Ovale 15">
            <a:extLst>
              <a:ext uri="{FF2B5EF4-FFF2-40B4-BE49-F238E27FC236}">
                <a16:creationId xmlns:a16="http://schemas.microsoft.com/office/drawing/2014/main" id="{C4F26548-A629-927C-5835-FA51F992B7A4}"/>
              </a:ext>
            </a:extLst>
          </p:cNvPr>
          <p:cNvSpPr/>
          <p:nvPr/>
        </p:nvSpPr>
        <p:spPr>
          <a:xfrm>
            <a:off x="1161842" y="1863563"/>
            <a:ext cx="233559" cy="22569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301544AE-5891-7579-AEC6-AAFA437BCFB0}"/>
              </a:ext>
            </a:extLst>
          </p:cNvPr>
          <p:cNvCxnSpPr>
            <a:cxnSpLocks/>
          </p:cNvCxnSpPr>
          <p:nvPr/>
        </p:nvCxnSpPr>
        <p:spPr>
          <a:xfrm>
            <a:off x="-182995" y="1305226"/>
            <a:ext cx="1475354" cy="17869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E9001F0D-E26E-4697-94CB-B724455AEA3E}"/>
              </a:ext>
            </a:extLst>
          </p:cNvPr>
          <p:cNvCxnSpPr>
            <a:cxnSpLocks/>
          </p:cNvCxnSpPr>
          <p:nvPr/>
        </p:nvCxnSpPr>
        <p:spPr>
          <a:xfrm>
            <a:off x="1266659" y="2558176"/>
            <a:ext cx="739829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3083B785-CA3E-1308-00E7-ECACC71C4FFC}"/>
              </a:ext>
            </a:extLst>
          </p:cNvPr>
          <p:cNvCxnSpPr>
            <a:cxnSpLocks/>
          </p:cNvCxnSpPr>
          <p:nvPr/>
        </p:nvCxnSpPr>
        <p:spPr>
          <a:xfrm flipH="1">
            <a:off x="1976093" y="2554942"/>
            <a:ext cx="21083" cy="1744882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5C16FAC6-F0C9-AC22-6521-7A3A64AFEA4B}"/>
              </a:ext>
            </a:extLst>
          </p:cNvPr>
          <p:cNvCxnSpPr>
            <a:cxnSpLocks/>
          </p:cNvCxnSpPr>
          <p:nvPr/>
        </p:nvCxnSpPr>
        <p:spPr>
          <a:xfrm>
            <a:off x="1976093" y="4290808"/>
            <a:ext cx="739829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FFCEE052-4099-C523-7D32-9BC83473627C}"/>
              </a:ext>
            </a:extLst>
          </p:cNvPr>
          <p:cNvCxnSpPr>
            <a:cxnSpLocks/>
          </p:cNvCxnSpPr>
          <p:nvPr/>
        </p:nvCxnSpPr>
        <p:spPr>
          <a:xfrm>
            <a:off x="2714973" y="4276698"/>
            <a:ext cx="0" cy="2066228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2" name="Ovale 21">
            <a:extLst>
              <a:ext uri="{FF2B5EF4-FFF2-40B4-BE49-F238E27FC236}">
                <a16:creationId xmlns:a16="http://schemas.microsoft.com/office/drawing/2014/main" id="{47F11A9C-7E09-A060-2762-3B70BF30F1C3}"/>
              </a:ext>
            </a:extLst>
          </p:cNvPr>
          <p:cNvSpPr/>
          <p:nvPr/>
        </p:nvSpPr>
        <p:spPr>
          <a:xfrm>
            <a:off x="2594110" y="5058544"/>
            <a:ext cx="233559" cy="22569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DC16A1AA-CB4C-7124-B4C9-2C897A2E353C}"/>
              </a:ext>
            </a:extLst>
          </p:cNvPr>
          <p:cNvSpPr/>
          <p:nvPr/>
        </p:nvSpPr>
        <p:spPr>
          <a:xfrm>
            <a:off x="1869854" y="3277576"/>
            <a:ext cx="233559" cy="22569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9657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C7E72-CE82-4469-DA94-597D8E065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23">
            <a:extLst>
              <a:ext uri="{FF2B5EF4-FFF2-40B4-BE49-F238E27FC236}">
                <a16:creationId xmlns:a16="http://schemas.microsoft.com/office/drawing/2014/main" id="{820F1676-31D7-4AAC-027C-AAD4E3299F04}"/>
              </a:ext>
            </a:extLst>
          </p:cNvPr>
          <p:cNvSpPr/>
          <p:nvPr/>
        </p:nvSpPr>
        <p:spPr>
          <a:xfrm rot="5400000">
            <a:off x="8197299" y="3033226"/>
            <a:ext cx="5025930" cy="22569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Parallelogramma 38">
            <a:extLst>
              <a:ext uri="{FF2B5EF4-FFF2-40B4-BE49-F238E27FC236}">
                <a16:creationId xmlns:a16="http://schemas.microsoft.com/office/drawing/2014/main" id="{3B11DE14-AFB7-1E7E-37BE-C8EA15049824}"/>
              </a:ext>
            </a:extLst>
          </p:cNvPr>
          <p:cNvSpPr/>
          <p:nvPr/>
        </p:nvSpPr>
        <p:spPr>
          <a:xfrm>
            <a:off x="4523774" y="-50194"/>
            <a:ext cx="9354269" cy="6449606"/>
          </a:xfrm>
          <a:prstGeom prst="parallelogram">
            <a:avLst/>
          </a:prstGeom>
          <a:solidFill>
            <a:schemeClr val="accent5">
              <a:lumMod val="60000"/>
              <a:lumOff val="40000"/>
              <a:alpha val="35000"/>
            </a:schemeClr>
          </a:solidFill>
          <a:ln>
            <a:solidFill>
              <a:schemeClr val="bg1"/>
            </a:solidFill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DC34AA7F-C8BE-BB60-4FFE-D828858AC0F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292603" y="6342926"/>
            <a:ext cx="12484603" cy="605413"/>
            <a:chOff x="-292603" y="6342926"/>
            <a:chExt cx="12484603" cy="60541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396A7B05-DF87-CB2B-D31F-B232FDE9B8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2603" y="6455896"/>
              <a:ext cx="348747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Contaldo Francesco Pio - Detta Carmine</a:t>
              </a:r>
            </a:p>
            <a:p>
              <a:pPr algn="ctr"/>
              <a:endParaRPr lang="it-IT" sz="1100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9" name="Connettore diritto 8">
              <a:extLst>
                <a:ext uri="{FF2B5EF4-FFF2-40B4-BE49-F238E27FC236}">
                  <a16:creationId xmlns:a16="http://schemas.microsoft.com/office/drawing/2014/main" id="{7D7C6CEC-0520-4906-D8D6-2462F1AEB754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3049" y="6342926"/>
              <a:ext cx="12188951" cy="0"/>
            </a:xfrm>
            <a:prstGeom prst="line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E7A37993-C5BF-094C-19F1-3FF512DD62B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817357" y="6455896"/>
              <a:ext cx="137464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2024/2025</a:t>
              </a:r>
            </a:p>
            <a:p>
              <a:pPr algn="ctr"/>
              <a:endParaRPr lang="it-IT" sz="1100" b="1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2E20B0B-A004-3E7D-E7D0-228DA071B13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367916" y="6455896"/>
            <a:ext cx="1456167" cy="3265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Berlin Sans FB Demi" panose="020E0802020502020306" pitchFamily="34" charset="0"/>
                <a:ea typeface="+mj-ea"/>
                <a:cs typeface="+mj-cs"/>
              </a:rPr>
              <a:t>AMETHYST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FB4B20D7-4756-1749-0457-9C31937152B4}"/>
              </a:ext>
            </a:extLst>
          </p:cNvPr>
          <p:cNvCxnSpPr>
            <a:cxnSpLocks/>
          </p:cNvCxnSpPr>
          <p:nvPr/>
        </p:nvCxnSpPr>
        <p:spPr>
          <a:xfrm flipV="1">
            <a:off x="-106396" y="343227"/>
            <a:ext cx="947420" cy="57976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CB81DA7A-1F73-6BE3-050C-B834B62738D8}"/>
              </a:ext>
            </a:extLst>
          </p:cNvPr>
          <p:cNvCxnSpPr>
            <a:cxnSpLocks/>
          </p:cNvCxnSpPr>
          <p:nvPr/>
        </p:nvCxnSpPr>
        <p:spPr>
          <a:xfrm flipV="1">
            <a:off x="2325836" y="-106680"/>
            <a:ext cx="1499404" cy="911572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522C903-4C3B-C4DD-9758-D9D999385217}"/>
              </a:ext>
            </a:extLst>
          </p:cNvPr>
          <p:cNvSpPr txBox="1"/>
          <p:nvPr/>
        </p:nvSpPr>
        <p:spPr>
          <a:xfrm>
            <a:off x="841024" y="343227"/>
            <a:ext cx="1484812" cy="461665"/>
          </a:xfrm>
          <a:prstGeom prst="rect">
            <a:avLst/>
          </a:prstGeom>
          <a:noFill/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Berlin Sans FB Demi" panose="020E0802020502020306" pitchFamily="34" charset="0"/>
              </a:rPr>
              <a:t>Perché?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18C9510-4F95-A276-CE61-F3A6454B3FEF}"/>
              </a:ext>
            </a:extLst>
          </p:cNvPr>
          <p:cNvSpPr txBox="1"/>
          <p:nvPr/>
        </p:nvSpPr>
        <p:spPr>
          <a:xfrm>
            <a:off x="1310936" y="2404423"/>
            <a:ext cx="62688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Berlin Sans FB" panose="020E0602020502020306" pitchFamily="34" charset="0"/>
              </a:rPr>
              <a:t>Creare uno «spazio di pensiero» </a:t>
            </a:r>
            <a:r>
              <a:rPr lang="it-IT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trasparente </a:t>
            </a:r>
            <a:r>
              <a:rPr lang="it-IT" sz="2400" dirty="0">
                <a:latin typeface="Berlin Sans FB" panose="020E0602020502020306" pitchFamily="34" charset="0"/>
              </a:rPr>
              <a:t>relativo all’origine dei contenuti del sistema</a:t>
            </a:r>
            <a:endParaRPr lang="it-IT" sz="2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C247FAAB-D439-1063-01DD-D33346CDE9EB}"/>
              </a:ext>
            </a:extLst>
          </p:cNvPr>
          <p:cNvCxnSpPr/>
          <p:nvPr/>
        </p:nvCxnSpPr>
        <p:spPr>
          <a:xfrm>
            <a:off x="947649" y="2050453"/>
            <a:ext cx="0" cy="164592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BA8007A5-05DB-C824-94F0-85FF2E5D8D19}"/>
              </a:ext>
            </a:extLst>
          </p:cNvPr>
          <p:cNvCxnSpPr>
            <a:cxnSpLocks/>
          </p:cNvCxnSpPr>
          <p:nvPr/>
        </p:nvCxnSpPr>
        <p:spPr>
          <a:xfrm>
            <a:off x="947649" y="3686213"/>
            <a:ext cx="1293816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0" name="Connettore diritto 29">
            <a:extLst>
              <a:ext uri="{FF2B5EF4-FFF2-40B4-BE49-F238E27FC236}">
                <a16:creationId xmlns:a16="http://schemas.microsoft.com/office/drawing/2014/main" id="{A6C7D51D-4A63-8C8A-2FF0-E51DCA2976D8}"/>
              </a:ext>
            </a:extLst>
          </p:cNvPr>
          <p:cNvCxnSpPr>
            <a:cxnSpLocks/>
          </p:cNvCxnSpPr>
          <p:nvPr/>
        </p:nvCxnSpPr>
        <p:spPr>
          <a:xfrm>
            <a:off x="2226225" y="3670338"/>
            <a:ext cx="0" cy="2646553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8F2702C9-47FD-65DD-5CE2-58E8738B4BBA}"/>
              </a:ext>
            </a:extLst>
          </p:cNvPr>
          <p:cNvSpPr txBox="1"/>
          <p:nvPr/>
        </p:nvSpPr>
        <p:spPr>
          <a:xfrm>
            <a:off x="2730570" y="4494073"/>
            <a:ext cx="4822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Berlin Sans FB" panose="020E0602020502020306" pitchFamily="34" charset="0"/>
              </a:rPr>
              <a:t>Consentire alle operazioni di essere </a:t>
            </a:r>
            <a:r>
              <a:rPr lang="it-IT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immutabili</a:t>
            </a:r>
          </a:p>
        </p:txBody>
      </p:sp>
      <p:pic>
        <p:nvPicPr>
          <p:cNvPr id="41" name="Immagine 40" descr="Immagine che contiene violetto, fiore, natura, grotta&#10;&#10;Descrizione generata automaticamente">
            <a:extLst>
              <a:ext uri="{FF2B5EF4-FFF2-40B4-BE49-F238E27FC236}">
                <a16:creationId xmlns:a16="http://schemas.microsoft.com/office/drawing/2014/main" id="{1D917A71-8AEA-0632-E8C7-411197B54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6255" y="-245110"/>
            <a:ext cx="5417948" cy="6588036"/>
          </a:xfrm>
          <a:prstGeom prst="parallelogram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EE61E04-A261-E639-4607-74CF8B3F1D8A}"/>
              </a:ext>
            </a:extLst>
          </p:cNvPr>
          <p:cNvCxnSpPr/>
          <p:nvPr/>
        </p:nvCxnSpPr>
        <p:spPr>
          <a:xfrm>
            <a:off x="-330927" y="2065693"/>
            <a:ext cx="1293816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1" name="Ovale 10">
            <a:extLst>
              <a:ext uri="{FF2B5EF4-FFF2-40B4-BE49-F238E27FC236}">
                <a16:creationId xmlns:a16="http://schemas.microsoft.com/office/drawing/2014/main" id="{D111AE1D-26E2-5524-7F0E-9A41B9C07CD3}"/>
              </a:ext>
            </a:extLst>
          </p:cNvPr>
          <p:cNvSpPr/>
          <p:nvPr/>
        </p:nvSpPr>
        <p:spPr>
          <a:xfrm>
            <a:off x="827495" y="2710825"/>
            <a:ext cx="233559" cy="22569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34A7F316-A01D-5790-8D34-C523F115F256}"/>
              </a:ext>
            </a:extLst>
          </p:cNvPr>
          <p:cNvSpPr/>
          <p:nvPr/>
        </p:nvSpPr>
        <p:spPr>
          <a:xfrm>
            <a:off x="2109445" y="4796724"/>
            <a:ext cx="233559" cy="22569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4" name="Picture 2" descr="Portafoglio crittografico con logo MetaMask per Defi Web3 Dapps e NFT  isolati su sfondo bianco | Vettore Premium">
            <a:extLst>
              <a:ext uri="{FF2B5EF4-FFF2-40B4-BE49-F238E27FC236}">
                <a16:creationId xmlns:a16="http://schemas.microsoft.com/office/drawing/2014/main" id="{CDC6F8CE-2C3B-04F6-BB9A-7DA73279F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16" y="-3159231"/>
            <a:ext cx="883920" cy="88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magine 14" descr="Immagine che contiene vestiti, copricapo, elmetto, giallo&#10;&#10;Descrizione generata automaticamente">
            <a:extLst>
              <a:ext uri="{FF2B5EF4-FFF2-40B4-BE49-F238E27FC236}">
                <a16:creationId xmlns:a16="http://schemas.microsoft.com/office/drawing/2014/main" id="{5D3D2A89-B908-8A2E-D239-BE43BDC9BA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124" y="7905174"/>
            <a:ext cx="746194" cy="749525"/>
          </a:xfrm>
          <a:prstGeom prst="rect">
            <a:avLst/>
          </a:prstGeom>
        </p:spPr>
      </p:pic>
      <p:pic>
        <p:nvPicPr>
          <p:cNvPr id="16" name="Picture 4">
            <a:extLst>
              <a:ext uri="{FF2B5EF4-FFF2-40B4-BE49-F238E27FC236}">
                <a16:creationId xmlns:a16="http://schemas.microsoft.com/office/drawing/2014/main" id="{A1B2AA4C-26FD-BAD6-1BBC-08BB7FE50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70" y="-3017206"/>
            <a:ext cx="1178242" cy="881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>
            <a:extLst>
              <a:ext uri="{FF2B5EF4-FFF2-40B4-BE49-F238E27FC236}">
                <a16:creationId xmlns:a16="http://schemas.microsoft.com/office/drawing/2014/main" id="{DDB959ED-B940-8C54-E157-664A45911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864" y="7814630"/>
            <a:ext cx="944270" cy="944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magine 17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3869A068-0A2B-0C78-DCD1-9DE431506E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726" y="-2969513"/>
            <a:ext cx="1276172" cy="705698"/>
          </a:xfrm>
          <a:prstGeom prst="rect">
            <a:avLst/>
          </a:prstGeom>
        </p:spPr>
      </p:pic>
      <p:pic>
        <p:nvPicPr>
          <p:cNvPr id="20" name="Immagine 19" descr="Immagine che contiene schermata, Elementi grafici, design&#10;&#10;Descrizione generata automaticamente">
            <a:extLst>
              <a:ext uri="{FF2B5EF4-FFF2-40B4-BE49-F238E27FC236}">
                <a16:creationId xmlns:a16="http://schemas.microsoft.com/office/drawing/2014/main" id="{A81AD760-2BB9-890C-E515-20A9723211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166" y="8721604"/>
            <a:ext cx="1799908" cy="1274092"/>
          </a:xfrm>
          <a:prstGeom prst="rect">
            <a:avLst/>
          </a:prstGeom>
        </p:spPr>
      </p:pic>
      <p:pic>
        <p:nvPicPr>
          <p:cNvPr id="22" name="Immagine 21" descr="Immagine che contiene Elementi grafici, Carattere, grafica, design&#10;&#10;Descrizione generata automaticamente">
            <a:extLst>
              <a:ext uri="{FF2B5EF4-FFF2-40B4-BE49-F238E27FC236}">
                <a16:creationId xmlns:a16="http://schemas.microsoft.com/office/drawing/2014/main" id="{1CC94F0B-AFC1-0C2F-A3D2-E163BBCD08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4758" y="8082492"/>
            <a:ext cx="2418714" cy="1209357"/>
          </a:xfrm>
          <a:prstGeom prst="rect">
            <a:avLst/>
          </a:prstGeom>
        </p:spPr>
      </p:pic>
      <p:pic>
        <p:nvPicPr>
          <p:cNvPr id="23" name="Picture 6" descr="JavaScript - Wikipedia">
            <a:extLst>
              <a:ext uri="{FF2B5EF4-FFF2-40B4-BE49-F238E27FC236}">
                <a16:creationId xmlns:a16="http://schemas.microsoft.com/office/drawing/2014/main" id="{93140D76-F45D-51A6-7288-494313739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2104" y="-3324364"/>
            <a:ext cx="768827" cy="768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0">
            <a:extLst>
              <a:ext uri="{FF2B5EF4-FFF2-40B4-BE49-F238E27FC236}">
                <a16:creationId xmlns:a16="http://schemas.microsoft.com/office/drawing/2014/main" id="{1240AE23-5846-44CC-7899-918D32D91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0767" y="376150"/>
            <a:ext cx="5966776" cy="59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5672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BB5C3C-3F87-3879-B505-5A75F15B3F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Elementi grafici, arte, creatività&#10;&#10;Descrizione generata automaticamente">
            <a:extLst>
              <a:ext uri="{FF2B5EF4-FFF2-40B4-BE49-F238E27FC236}">
                <a16:creationId xmlns:a16="http://schemas.microsoft.com/office/drawing/2014/main" id="{D9E2DC1A-2507-6F44-B0A3-AC4DA4D3D3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" b="38574"/>
          <a:stretch/>
        </p:blipFill>
        <p:spPr>
          <a:xfrm rot="10271687" flipH="1" flipV="1">
            <a:off x="-1486034" y="-81630"/>
            <a:ext cx="14118915" cy="4865478"/>
          </a:xfrm>
          <a:prstGeom prst="rect">
            <a:avLst/>
          </a:prstGeom>
        </p:spPr>
      </p:pic>
      <p:grpSp>
        <p:nvGrpSpPr>
          <p:cNvPr id="7" name="Gruppo 6">
            <a:extLst>
              <a:ext uri="{FF2B5EF4-FFF2-40B4-BE49-F238E27FC236}">
                <a16:creationId xmlns:a16="http://schemas.microsoft.com/office/drawing/2014/main" id="{D0DE8ACA-736B-1475-5C80-5D01A8C0A10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292603" y="6342926"/>
            <a:ext cx="12484603" cy="605413"/>
            <a:chOff x="-292603" y="6342926"/>
            <a:chExt cx="12484603" cy="60541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B0E88918-6676-CDC4-C62C-F07511DB6CA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2603" y="6455896"/>
              <a:ext cx="348747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Contaldo Francesco Pio - Detta Carmine</a:t>
              </a:r>
            </a:p>
            <a:p>
              <a:pPr algn="ctr"/>
              <a:endParaRPr lang="it-IT" sz="1100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9" name="Connettore diritto 8">
              <a:extLst>
                <a:ext uri="{FF2B5EF4-FFF2-40B4-BE49-F238E27FC236}">
                  <a16:creationId xmlns:a16="http://schemas.microsoft.com/office/drawing/2014/main" id="{883A18C3-2214-D7FA-8AEF-F3FABD12D67A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3049" y="6342926"/>
              <a:ext cx="12188951" cy="0"/>
            </a:xfrm>
            <a:prstGeom prst="line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19484C0F-3979-DDEA-9E10-652CFB0DE23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817357" y="6455896"/>
              <a:ext cx="137464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2024/2025</a:t>
              </a:r>
            </a:p>
            <a:p>
              <a:pPr algn="ctr"/>
              <a:endParaRPr lang="it-IT" sz="1100" b="1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238EB7A-3865-B3E8-7346-C11C4DB5732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367916" y="6455896"/>
            <a:ext cx="1456167" cy="3265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Berlin Sans FB Demi" panose="020E0802020502020306" pitchFamily="34" charset="0"/>
                <a:ea typeface="+mj-ea"/>
                <a:cs typeface="+mj-cs"/>
              </a:rPr>
              <a:t>AMETHYST</a:t>
            </a:r>
          </a:p>
        </p:txBody>
      </p:sp>
      <p:pic>
        <p:nvPicPr>
          <p:cNvPr id="1026" name="Picture 2" descr="Portafoglio crittografico con logo MetaMask per Defi Web3 Dapps e NFT  isolati su sfondo bianco | Vettore Premium">
            <a:extLst>
              <a:ext uri="{FF2B5EF4-FFF2-40B4-BE49-F238E27FC236}">
                <a16:creationId xmlns:a16="http://schemas.microsoft.com/office/drawing/2014/main" id="{B19DFA0D-8ED9-157B-FBD2-CB4B1B6C8C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16" y="2769129"/>
            <a:ext cx="883920" cy="88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Immagine 26" descr="Immagine che contiene vestiti, copricapo, elmetto, giallo&#10;&#10;Descrizione generata automaticamente">
            <a:extLst>
              <a:ext uri="{FF2B5EF4-FFF2-40B4-BE49-F238E27FC236}">
                <a16:creationId xmlns:a16="http://schemas.microsoft.com/office/drawing/2014/main" id="{F2B743F8-3812-994D-89E1-5B8E4B2A86C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124" y="1550094"/>
            <a:ext cx="746194" cy="749525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ACF4FDF-F2C5-3146-D8AE-7DBCCB6F4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70" y="1417634"/>
            <a:ext cx="1178242" cy="881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Immagine 31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85ED924A-343E-922A-D1C1-B845B2F5AE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726" y="1572007"/>
            <a:ext cx="1276172" cy="705698"/>
          </a:xfrm>
          <a:prstGeom prst="rect">
            <a:avLst/>
          </a:prstGeom>
        </p:spPr>
      </p:pic>
      <p:pic>
        <p:nvPicPr>
          <p:cNvPr id="37" name="Immagine 36" descr="Immagine che contiene schermata, Elementi grafici, design&#10;&#10;Descrizione generata automaticamente">
            <a:extLst>
              <a:ext uri="{FF2B5EF4-FFF2-40B4-BE49-F238E27FC236}">
                <a16:creationId xmlns:a16="http://schemas.microsoft.com/office/drawing/2014/main" id="{D726094D-3B9F-9AEE-C3AF-CC6478AC0B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166" y="2229364"/>
            <a:ext cx="1799908" cy="1274092"/>
          </a:xfrm>
          <a:prstGeom prst="rect">
            <a:avLst/>
          </a:prstGeom>
        </p:spPr>
      </p:pic>
      <p:pic>
        <p:nvPicPr>
          <p:cNvPr id="42" name="Immagine 41" descr="Immagine che contiene Elementi grafici, Carattere, grafica, design&#10;&#10;Descrizione generata automaticamente">
            <a:extLst>
              <a:ext uri="{FF2B5EF4-FFF2-40B4-BE49-F238E27FC236}">
                <a16:creationId xmlns:a16="http://schemas.microsoft.com/office/drawing/2014/main" id="{C98032A5-92CA-0DD8-33C9-212C1116879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4758" y="2001732"/>
            <a:ext cx="2418714" cy="1209357"/>
          </a:xfrm>
          <a:prstGeom prst="rect">
            <a:avLst/>
          </a:prstGeom>
        </p:spPr>
      </p:pic>
      <p:pic>
        <p:nvPicPr>
          <p:cNvPr id="1030" name="Picture 6" descr="JavaScript - Wikipedia">
            <a:extLst>
              <a:ext uri="{FF2B5EF4-FFF2-40B4-BE49-F238E27FC236}">
                <a16:creationId xmlns:a16="http://schemas.microsoft.com/office/drawing/2014/main" id="{651FB6B6-8A8F-59C5-D248-386C386910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2104" y="1171436"/>
            <a:ext cx="768827" cy="768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4D16398-6323-9CA8-1910-E947E842E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864" y="2465390"/>
            <a:ext cx="944270" cy="944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29431A1E-9E29-13D1-7096-AF07023E0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0287" y="376150"/>
            <a:ext cx="5966776" cy="59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ttangolo 17">
            <a:extLst>
              <a:ext uri="{FF2B5EF4-FFF2-40B4-BE49-F238E27FC236}">
                <a16:creationId xmlns:a16="http://schemas.microsoft.com/office/drawing/2014/main" id="{C7B4AC68-CCFA-E5DB-3C45-E9F2F204F1FB}"/>
              </a:ext>
            </a:extLst>
          </p:cNvPr>
          <p:cNvSpPr/>
          <p:nvPr/>
        </p:nvSpPr>
        <p:spPr>
          <a:xfrm>
            <a:off x="-106396" y="4679031"/>
            <a:ext cx="12606524" cy="53669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9" name="Connettore diritto 48">
            <a:extLst>
              <a:ext uri="{FF2B5EF4-FFF2-40B4-BE49-F238E27FC236}">
                <a16:creationId xmlns:a16="http://schemas.microsoft.com/office/drawing/2014/main" id="{818EC4AE-FEBF-2E33-45FA-159A2CB60522}"/>
              </a:ext>
            </a:extLst>
          </p:cNvPr>
          <p:cNvCxnSpPr>
            <a:cxnSpLocks/>
          </p:cNvCxnSpPr>
          <p:nvPr/>
        </p:nvCxnSpPr>
        <p:spPr>
          <a:xfrm>
            <a:off x="868976" y="3763385"/>
            <a:ext cx="0" cy="777848"/>
          </a:xfrm>
          <a:prstGeom prst="line">
            <a:avLst/>
          </a:prstGeom>
          <a:ln w="47625" cap="flat" cmpd="sng" algn="ctr">
            <a:solidFill>
              <a:schemeClr val="accent5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6913E5CC-BFFB-4CE1-5B82-E650011B091D}"/>
              </a:ext>
            </a:extLst>
          </p:cNvPr>
          <p:cNvCxnSpPr>
            <a:cxnSpLocks/>
          </p:cNvCxnSpPr>
          <p:nvPr/>
        </p:nvCxnSpPr>
        <p:spPr>
          <a:xfrm>
            <a:off x="2208263" y="2465390"/>
            <a:ext cx="0" cy="2050679"/>
          </a:xfrm>
          <a:prstGeom prst="line">
            <a:avLst/>
          </a:prstGeom>
          <a:ln w="47625" cap="flat" cmpd="sng" algn="ctr">
            <a:solidFill>
              <a:schemeClr val="accent5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3" name="Connettore diritto 52">
            <a:extLst>
              <a:ext uri="{FF2B5EF4-FFF2-40B4-BE49-F238E27FC236}">
                <a16:creationId xmlns:a16="http://schemas.microsoft.com/office/drawing/2014/main" id="{75CD0174-5821-6E0A-2590-2AFDCD2CC7FD}"/>
              </a:ext>
            </a:extLst>
          </p:cNvPr>
          <p:cNvCxnSpPr>
            <a:cxnSpLocks/>
          </p:cNvCxnSpPr>
          <p:nvPr/>
        </p:nvCxnSpPr>
        <p:spPr>
          <a:xfrm>
            <a:off x="3319691" y="3738221"/>
            <a:ext cx="0" cy="777848"/>
          </a:xfrm>
          <a:prstGeom prst="line">
            <a:avLst/>
          </a:prstGeom>
          <a:ln w="47625" cap="flat" cmpd="sng" algn="ctr">
            <a:solidFill>
              <a:schemeClr val="accent5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5EF25DE2-3D40-0448-6A31-1F9539CBD7FC}"/>
              </a:ext>
            </a:extLst>
          </p:cNvPr>
          <p:cNvCxnSpPr>
            <a:cxnSpLocks/>
          </p:cNvCxnSpPr>
          <p:nvPr/>
        </p:nvCxnSpPr>
        <p:spPr>
          <a:xfrm>
            <a:off x="4693124" y="2377440"/>
            <a:ext cx="0" cy="2163793"/>
          </a:xfrm>
          <a:prstGeom prst="line">
            <a:avLst/>
          </a:prstGeom>
          <a:ln w="47625" cap="flat" cmpd="sng" algn="ctr">
            <a:solidFill>
              <a:schemeClr val="accent5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0" name="Connettore diritto 59">
            <a:extLst>
              <a:ext uri="{FF2B5EF4-FFF2-40B4-BE49-F238E27FC236}">
                <a16:creationId xmlns:a16="http://schemas.microsoft.com/office/drawing/2014/main" id="{E792EF12-5DA8-0B49-915B-E107076E7544}"/>
              </a:ext>
            </a:extLst>
          </p:cNvPr>
          <p:cNvCxnSpPr>
            <a:cxnSpLocks/>
          </p:cNvCxnSpPr>
          <p:nvPr/>
        </p:nvCxnSpPr>
        <p:spPr>
          <a:xfrm>
            <a:off x="5991770" y="3738221"/>
            <a:ext cx="0" cy="777848"/>
          </a:xfrm>
          <a:prstGeom prst="line">
            <a:avLst/>
          </a:prstGeom>
          <a:ln w="47625" cap="flat" cmpd="sng" algn="ctr">
            <a:solidFill>
              <a:schemeClr val="accent5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1" name="Connettore diritto 60">
            <a:extLst>
              <a:ext uri="{FF2B5EF4-FFF2-40B4-BE49-F238E27FC236}">
                <a16:creationId xmlns:a16="http://schemas.microsoft.com/office/drawing/2014/main" id="{69D4C579-A51D-9D05-4D91-FF74F37DEA1D}"/>
              </a:ext>
            </a:extLst>
          </p:cNvPr>
          <p:cNvCxnSpPr>
            <a:cxnSpLocks/>
          </p:cNvCxnSpPr>
          <p:nvPr/>
        </p:nvCxnSpPr>
        <p:spPr>
          <a:xfrm>
            <a:off x="7255401" y="2244771"/>
            <a:ext cx="0" cy="2234048"/>
          </a:xfrm>
          <a:prstGeom prst="line">
            <a:avLst/>
          </a:prstGeom>
          <a:ln w="47625" cap="flat" cmpd="sng" algn="ctr">
            <a:solidFill>
              <a:schemeClr val="accent5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3" name="Connettore diritto 62">
            <a:extLst>
              <a:ext uri="{FF2B5EF4-FFF2-40B4-BE49-F238E27FC236}">
                <a16:creationId xmlns:a16="http://schemas.microsoft.com/office/drawing/2014/main" id="{40FFB375-85C8-CA08-D25B-0EBBB514C0BE}"/>
              </a:ext>
            </a:extLst>
          </p:cNvPr>
          <p:cNvCxnSpPr>
            <a:cxnSpLocks/>
          </p:cNvCxnSpPr>
          <p:nvPr/>
        </p:nvCxnSpPr>
        <p:spPr>
          <a:xfrm>
            <a:off x="9182010" y="3048000"/>
            <a:ext cx="0" cy="1430819"/>
          </a:xfrm>
          <a:prstGeom prst="line">
            <a:avLst/>
          </a:prstGeom>
          <a:ln w="47625" cap="flat" cmpd="sng" algn="ctr">
            <a:solidFill>
              <a:schemeClr val="accent5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31" name="Connettore diritto 1030">
            <a:extLst>
              <a:ext uri="{FF2B5EF4-FFF2-40B4-BE49-F238E27FC236}">
                <a16:creationId xmlns:a16="http://schemas.microsoft.com/office/drawing/2014/main" id="{A6F7403B-D973-C800-C52D-75DA4D8DF900}"/>
              </a:ext>
            </a:extLst>
          </p:cNvPr>
          <p:cNvCxnSpPr>
            <a:cxnSpLocks/>
            <a:endCxn id="1035" idx="1"/>
          </p:cNvCxnSpPr>
          <p:nvPr/>
        </p:nvCxnSpPr>
        <p:spPr>
          <a:xfrm flipV="1">
            <a:off x="-106396" y="574060"/>
            <a:ext cx="947420" cy="348932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3" name="Connettore diritto 1032">
            <a:extLst>
              <a:ext uri="{FF2B5EF4-FFF2-40B4-BE49-F238E27FC236}">
                <a16:creationId xmlns:a16="http://schemas.microsoft.com/office/drawing/2014/main" id="{7D182DA0-1A91-D035-1742-8DC5BC616146}"/>
              </a:ext>
            </a:extLst>
          </p:cNvPr>
          <p:cNvCxnSpPr>
            <a:cxnSpLocks/>
            <a:stCxn id="1035" idx="3"/>
          </p:cNvCxnSpPr>
          <p:nvPr/>
        </p:nvCxnSpPr>
        <p:spPr>
          <a:xfrm flipV="1">
            <a:off x="2956560" y="-106680"/>
            <a:ext cx="868680" cy="6807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5" name="CasellaDiTesto 1034">
            <a:extLst>
              <a:ext uri="{FF2B5EF4-FFF2-40B4-BE49-F238E27FC236}">
                <a16:creationId xmlns:a16="http://schemas.microsoft.com/office/drawing/2014/main" id="{8C1346F4-33E0-8447-5F0D-80851B40C27D}"/>
              </a:ext>
            </a:extLst>
          </p:cNvPr>
          <p:cNvSpPr txBox="1"/>
          <p:nvPr/>
        </p:nvSpPr>
        <p:spPr>
          <a:xfrm>
            <a:off x="841024" y="343227"/>
            <a:ext cx="2115536" cy="461665"/>
          </a:xfrm>
          <a:prstGeom prst="rect">
            <a:avLst/>
          </a:prstGeom>
          <a:noFill/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Berlin Sans FB Demi" panose="020E0802020502020306" pitchFamily="34" charset="0"/>
              </a:rPr>
              <a:t>Tecnologie…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82C93A9-7E5D-C8B8-493F-F36B4B7D743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4754104" y="1826507"/>
            <a:ext cx="1201136" cy="4365772"/>
          </a:xfrm>
          <a:prstGeom prst="rect">
            <a:avLst/>
          </a:prstGeom>
        </p:spPr>
      </p:pic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A7C650F8-B6E8-1DD0-6DE9-59170D186721}"/>
              </a:ext>
            </a:extLst>
          </p:cNvPr>
          <p:cNvCxnSpPr>
            <a:cxnSpLocks/>
          </p:cNvCxnSpPr>
          <p:nvPr/>
        </p:nvCxnSpPr>
        <p:spPr>
          <a:xfrm>
            <a:off x="-6022843" y="1454236"/>
            <a:ext cx="1869307" cy="4163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3" name="Immagine 12">
            <a:extLst>
              <a:ext uri="{FF2B5EF4-FFF2-40B4-BE49-F238E27FC236}">
                <a16:creationId xmlns:a16="http://schemas.microsoft.com/office/drawing/2014/main" id="{C8E972AC-12EB-B6E9-2F5A-70C39533E275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t="1" b="27692"/>
          <a:stretch/>
        </p:blipFill>
        <p:spPr>
          <a:xfrm>
            <a:off x="2573295" y="-2904985"/>
            <a:ext cx="4544613" cy="1284970"/>
          </a:xfrm>
          <a:prstGeom prst="rect">
            <a:avLst/>
          </a:prstGeom>
        </p:spPr>
      </p:pic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BE6937CD-0F58-B952-FA38-2A12E3915968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4845601" y="-4611961"/>
            <a:ext cx="1" cy="1706976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5" name="Immagine 14">
            <a:extLst>
              <a:ext uri="{FF2B5EF4-FFF2-40B4-BE49-F238E27FC236}">
                <a16:creationId xmlns:a16="http://schemas.microsoft.com/office/drawing/2014/main" id="{35B38374-A724-7A71-4C7B-93BFAB17635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49864" y="13700692"/>
            <a:ext cx="4359294" cy="2793827"/>
          </a:xfrm>
          <a:prstGeom prst="rect">
            <a:avLst/>
          </a:prstGeom>
        </p:spPr>
      </p:pic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A9951262-F05C-1469-2A20-0394AEE1652D}"/>
              </a:ext>
            </a:extLst>
          </p:cNvPr>
          <p:cNvCxnSpPr>
            <a:cxnSpLocks/>
          </p:cNvCxnSpPr>
          <p:nvPr/>
        </p:nvCxnSpPr>
        <p:spPr>
          <a:xfrm>
            <a:off x="7513932" y="9837028"/>
            <a:ext cx="0" cy="3399494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01E00EAF-7452-054F-F7EC-8C68C65414B7}"/>
              </a:ext>
            </a:extLst>
          </p:cNvPr>
          <p:cNvCxnSpPr>
            <a:cxnSpLocks/>
          </p:cNvCxnSpPr>
          <p:nvPr/>
        </p:nvCxnSpPr>
        <p:spPr>
          <a:xfrm>
            <a:off x="6229511" y="13236522"/>
            <a:ext cx="1284421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8AB911D1-2815-40B0-A5B6-CFE54C7DA553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6218625" y="13212547"/>
            <a:ext cx="10886" cy="488145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20" name="Immagine 19">
            <a:extLst>
              <a:ext uri="{FF2B5EF4-FFF2-40B4-BE49-F238E27FC236}">
                <a16:creationId xmlns:a16="http://schemas.microsoft.com/office/drawing/2014/main" id="{99E0689D-0324-F44B-24EC-1CB1D3C5C65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685729" y="1416883"/>
            <a:ext cx="3417493" cy="3831734"/>
          </a:xfrm>
          <a:prstGeom prst="rect">
            <a:avLst/>
          </a:prstGeom>
        </p:spPr>
      </p:pic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96DFC755-F31C-576D-31D3-8AFC522887B4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17394476" y="322573"/>
            <a:ext cx="0" cy="109431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B42B9B15-70F3-1AC3-7E5D-36821833B4E0}"/>
              </a:ext>
            </a:extLst>
          </p:cNvPr>
          <p:cNvCxnSpPr>
            <a:cxnSpLocks/>
          </p:cNvCxnSpPr>
          <p:nvPr/>
        </p:nvCxnSpPr>
        <p:spPr>
          <a:xfrm>
            <a:off x="17394476" y="322573"/>
            <a:ext cx="3521499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BFCF5D02-F4BF-3B54-E187-C920AC4DA75C}"/>
              </a:ext>
            </a:extLst>
          </p:cNvPr>
          <p:cNvCxnSpPr>
            <a:cxnSpLocks/>
          </p:cNvCxnSpPr>
          <p:nvPr/>
        </p:nvCxnSpPr>
        <p:spPr>
          <a:xfrm>
            <a:off x="2180557" y="25583784"/>
            <a:ext cx="1869307" cy="4163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37957196-E606-3FE5-F53B-1300DF10828D}"/>
              </a:ext>
            </a:extLst>
          </p:cNvPr>
          <p:cNvCxnSpPr>
            <a:cxnSpLocks/>
          </p:cNvCxnSpPr>
          <p:nvPr/>
        </p:nvCxnSpPr>
        <p:spPr>
          <a:xfrm>
            <a:off x="8409158" y="26925436"/>
            <a:ext cx="1869307" cy="4163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33C02E6D-6334-37AC-B197-3CC2691201F3}"/>
              </a:ext>
            </a:extLst>
          </p:cNvPr>
          <p:cNvCxnSpPr>
            <a:cxnSpLocks/>
          </p:cNvCxnSpPr>
          <p:nvPr/>
        </p:nvCxnSpPr>
        <p:spPr>
          <a:xfrm>
            <a:off x="10296077" y="26361967"/>
            <a:ext cx="0" cy="563469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718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555348-3675-669D-270E-C2D10117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Immagine che contiene rosa, Magenta, Lilac, Elementi grafici&#10;&#10;Descrizione generata automaticamente">
            <a:extLst>
              <a:ext uri="{FF2B5EF4-FFF2-40B4-BE49-F238E27FC236}">
                <a16:creationId xmlns:a16="http://schemas.microsoft.com/office/drawing/2014/main" id="{068491EC-CAD9-44EE-8AD3-D7617306F5E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48104" y="16931"/>
            <a:ext cx="3043896" cy="2029264"/>
          </a:xfrm>
          <a:prstGeom prst="rect">
            <a:avLst/>
          </a:prstGeom>
        </p:spPr>
      </p:pic>
      <p:pic>
        <p:nvPicPr>
          <p:cNvPr id="6" name="Immagine 5" descr="Immagine che contiene blu, Blu elettrico, viola, grafica vettoriale&#10;&#10;Descrizione generata automaticamente">
            <a:extLst>
              <a:ext uri="{FF2B5EF4-FFF2-40B4-BE49-F238E27FC236}">
                <a16:creationId xmlns:a16="http://schemas.microsoft.com/office/drawing/2014/main" id="{90238F23-A003-38BE-6C38-2521F391ECC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8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961"/>
                    </a14:imgEffect>
                    <a14:imgEffect>
                      <a14:saturation sat="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603" y="2777788"/>
            <a:ext cx="13053134" cy="3562350"/>
          </a:xfrm>
          <a:prstGeom prst="rect">
            <a:avLst/>
          </a:prstGeom>
          <a:noFill/>
        </p:spPr>
      </p:pic>
      <p:grpSp>
        <p:nvGrpSpPr>
          <p:cNvPr id="7" name="Gruppo 6">
            <a:extLst>
              <a:ext uri="{FF2B5EF4-FFF2-40B4-BE49-F238E27FC236}">
                <a16:creationId xmlns:a16="http://schemas.microsoft.com/office/drawing/2014/main" id="{5B0736C6-2F73-B30A-867F-D9994D5EBB8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292603" y="6342926"/>
            <a:ext cx="12484603" cy="605413"/>
            <a:chOff x="-292603" y="6342926"/>
            <a:chExt cx="12484603" cy="60541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BA8A4AF-AFEE-60FC-3DF8-5C9056F71B6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2603" y="6455896"/>
              <a:ext cx="348747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Contaldo Francesco Pio - Detta Carmine</a:t>
              </a:r>
            </a:p>
            <a:p>
              <a:pPr algn="ctr"/>
              <a:endParaRPr lang="it-IT" sz="1100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9" name="Connettore diritto 8">
              <a:extLst>
                <a:ext uri="{FF2B5EF4-FFF2-40B4-BE49-F238E27FC236}">
                  <a16:creationId xmlns:a16="http://schemas.microsoft.com/office/drawing/2014/main" id="{A8EC53DC-2689-3AF9-A968-3FA6E242DE2E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3049" y="6342926"/>
              <a:ext cx="12188951" cy="0"/>
            </a:xfrm>
            <a:prstGeom prst="line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15EDCFD0-6BE8-8DF4-6FE5-A5C65C40100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817357" y="6455896"/>
              <a:ext cx="137464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2024/2025</a:t>
              </a:r>
            </a:p>
            <a:p>
              <a:pPr algn="ctr"/>
              <a:endParaRPr lang="it-IT" sz="1100" b="1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69A3A6EF-08F3-A1BF-A345-A006BAF39B3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367916" y="6455896"/>
            <a:ext cx="1456167" cy="3265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Berlin Sans FB Demi" panose="020E0802020502020306" pitchFamily="34" charset="0"/>
                <a:ea typeface="+mj-ea"/>
                <a:cs typeface="+mj-cs"/>
              </a:rPr>
              <a:t>AMETHYST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F48B965D-DBEB-20D9-D5C7-B91F1E2AFAD2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-106396" y="571979"/>
            <a:ext cx="947420" cy="351013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0823973A-0B3B-6386-E5AF-89996380D988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2177270" y="-106680"/>
            <a:ext cx="1647970" cy="678659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Immagine 10">
            <a:extLst>
              <a:ext uri="{FF2B5EF4-FFF2-40B4-BE49-F238E27FC236}">
                <a16:creationId xmlns:a16="http://schemas.microsoft.com/office/drawing/2014/main" id="{FE45C624-A5F0-DFC7-7246-89641D7C76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136" y="1826507"/>
            <a:ext cx="1201136" cy="4365772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7E136608-1B58-1F74-54FB-5C21D4587D1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" b="27692"/>
          <a:stretch/>
        </p:blipFill>
        <p:spPr>
          <a:xfrm>
            <a:off x="2573295" y="1148855"/>
            <a:ext cx="4544613" cy="128497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B6E10B5A-112D-3093-404F-B0C48DF1A2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83889" y="1416883"/>
            <a:ext cx="3417493" cy="3831734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96A05283-8CDB-D0FF-9FCF-F13C4568EF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49864" y="3398452"/>
            <a:ext cx="4359294" cy="2793827"/>
          </a:xfrm>
          <a:prstGeom prst="rect">
            <a:avLst/>
          </a:prstGeom>
        </p:spPr>
      </p:pic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ABD4EEFD-6745-06ED-4379-4FD98D90FE14}"/>
              </a:ext>
            </a:extLst>
          </p:cNvPr>
          <p:cNvCxnSpPr>
            <a:cxnSpLocks/>
          </p:cNvCxnSpPr>
          <p:nvPr/>
        </p:nvCxnSpPr>
        <p:spPr>
          <a:xfrm>
            <a:off x="-292603" y="1454236"/>
            <a:ext cx="1869307" cy="4163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2F515FD9-2BA6-9AB7-67EC-00A6FB552AC2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1576704" y="1454236"/>
            <a:ext cx="0" cy="372271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8A7AFD32-F656-F8E7-F3FF-A0BB637AF89B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4845601" y="-558121"/>
            <a:ext cx="1" cy="1706976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52BFD1DC-47A6-653D-D3A0-2CC78873DEF5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10292636" y="322573"/>
            <a:ext cx="0" cy="109431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D76A702D-4EAF-D86E-9AFB-DF7E2BB9C376}"/>
              </a:ext>
            </a:extLst>
          </p:cNvPr>
          <p:cNvCxnSpPr>
            <a:cxnSpLocks/>
          </p:cNvCxnSpPr>
          <p:nvPr/>
        </p:nvCxnSpPr>
        <p:spPr>
          <a:xfrm>
            <a:off x="10292636" y="322573"/>
            <a:ext cx="3521499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A6CF530C-4E70-7BCF-0C42-5D46B25408FF}"/>
              </a:ext>
            </a:extLst>
          </p:cNvPr>
          <p:cNvCxnSpPr>
            <a:cxnSpLocks/>
          </p:cNvCxnSpPr>
          <p:nvPr/>
        </p:nvCxnSpPr>
        <p:spPr>
          <a:xfrm>
            <a:off x="7513932" y="-465212"/>
            <a:ext cx="0" cy="3399494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E9FC0091-1C4F-FC6E-D353-0C6AC1073FD2}"/>
              </a:ext>
            </a:extLst>
          </p:cNvPr>
          <p:cNvCxnSpPr>
            <a:cxnSpLocks/>
          </p:cNvCxnSpPr>
          <p:nvPr/>
        </p:nvCxnSpPr>
        <p:spPr>
          <a:xfrm>
            <a:off x="6229511" y="2934282"/>
            <a:ext cx="1284421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3C20AF66-69A5-5B30-A16D-E0EB2DE6CC39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6218625" y="2910307"/>
            <a:ext cx="10886" cy="488145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B884DF59-381A-01D1-CA76-B34EE2DC4D84}"/>
              </a:ext>
            </a:extLst>
          </p:cNvPr>
          <p:cNvCxnSpPr>
            <a:cxnSpLocks/>
          </p:cNvCxnSpPr>
          <p:nvPr/>
        </p:nvCxnSpPr>
        <p:spPr>
          <a:xfrm>
            <a:off x="2180557" y="4461144"/>
            <a:ext cx="1869307" cy="4163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E4E84A40-91D8-A8F7-9B82-58A3C3AD5FC7}"/>
              </a:ext>
            </a:extLst>
          </p:cNvPr>
          <p:cNvCxnSpPr>
            <a:cxnSpLocks/>
          </p:cNvCxnSpPr>
          <p:nvPr/>
        </p:nvCxnSpPr>
        <p:spPr>
          <a:xfrm>
            <a:off x="8409158" y="5802796"/>
            <a:ext cx="1869307" cy="4163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5F351E43-319C-2AE7-4042-B1D6379B019A}"/>
              </a:ext>
            </a:extLst>
          </p:cNvPr>
          <p:cNvCxnSpPr>
            <a:cxnSpLocks/>
          </p:cNvCxnSpPr>
          <p:nvPr/>
        </p:nvCxnSpPr>
        <p:spPr>
          <a:xfrm>
            <a:off x="10296077" y="5239327"/>
            <a:ext cx="0" cy="563469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E68B36E-2158-BFF9-478B-DC36EE219AE2}"/>
              </a:ext>
            </a:extLst>
          </p:cNvPr>
          <p:cNvSpPr txBox="1"/>
          <p:nvPr/>
        </p:nvSpPr>
        <p:spPr>
          <a:xfrm>
            <a:off x="841024" y="343228"/>
            <a:ext cx="1336246" cy="457502"/>
          </a:xfrm>
          <a:prstGeom prst="rect">
            <a:avLst/>
          </a:prstGeom>
          <a:noFill/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Berlin Sans FB Demi" panose="020E0802020502020306" pitchFamily="34" charset="0"/>
              </a:rPr>
              <a:t>Codice</a:t>
            </a:r>
          </a:p>
        </p:txBody>
      </p:sp>
    </p:spTree>
    <p:extLst>
      <p:ext uri="{BB962C8B-B14F-4D97-AF65-F5344CB8AC3E}">
        <p14:creationId xmlns:p14="http://schemas.microsoft.com/office/powerpoint/2010/main" val="261145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7E699-9CF1-E401-2018-9AD303A50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21032EAB-0FEC-10C6-EB35-AF98A1813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58783" y="838541"/>
            <a:ext cx="14556284" cy="681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uppo 6">
            <a:extLst>
              <a:ext uri="{FF2B5EF4-FFF2-40B4-BE49-F238E27FC236}">
                <a16:creationId xmlns:a16="http://schemas.microsoft.com/office/drawing/2014/main" id="{3E04F695-DB4D-1D8F-67FF-D375209E09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292603" y="6342926"/>
            <a:ext cx="12484603" cy="605413"/>
            <a:chOff x="-292603" y="6342926"/>
            <a:chExt cx="12484603" cy="60541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CEC4354A-E89F-50D5-F902-ED667832888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2603" y="6455896"/>
              <a:ext cx="348747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Contaldo Francesco Pio - Detta Carmine</a:t>
              </a:r>
            </a:p>
            <a:p>
              <a:pPr algn="ctr"/>
              <a:endParaRPr lang="it-IT" sz="1100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9" name="Connettore diritto 8">
              <a:extLst>
                <a:ext uri="{FF2B5EF4-FFF2-40B4-BE49-F238E27FC236}">
                  <a16:creationId xmlns:a16="http://schemas.microsoft.com/office/drawing/2014/main" id="{D9F1D222-B85B-66BD-F4AD-DB8AAA46C09E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3049" y="6342926"/>
              <a:ext cx="12188951" cy="0"/>
            </a:xfrm>
            <a:prstGeom prst="line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2FD9EBE8-869E-01DA-9A39-E8979183AAE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817357" y="6455896"/>
              <a:ext cx="137464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2024/2025</a:t>
              </a:r>
            </a:p>
            <a:p>
              <a:pPr algn="ctr"/>
              <a:endParaRPr lang="it-IT" sz="1100" b="1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BD443A3-69A6-F065-EA52-A1F226CB6C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367916" y="6455896"/>
            <a:ext cx="1456167" cy="3265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Berlin Sans FB Demi" panose="020E0802020502020306" pitchFamily="34" charset="0"/>
                <a:ea typeface="+mj-ea"/>
                <a:cs typeface="+mj-cs"/>
              </a:rPr>
              <a:t>AMETHYST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B7F473BB-521C-238F-FAFA-B0ED2ECD713C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-820183" y="315018"/>
            <a:ext cx="947420" cy="37971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B11636C9-21D5-314E-4450-0A3784BB3B92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2150493" y="-456239"/>
            <a:ext cx="330592" cy="77125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B0B7B30-5AAF-5D3B-EFFF-4CD9EA99B7E1}"/>
              </a:ext>
            </a:extLst>
          </p:cNvPr>
          <p:cNvSpPr txBox="1"/>
          <p:nvPr/>
        </p:nvSpPr>
        <p:spPr>
          <a:xfrm>
            <a:off x="127237" y="114963"/>
            <a:ext cx="2023256" cy="400110"/>
          </a:xfrm>
          <a:prstGeom prst="rect">
            <a:avLst/>
          </a:prstGeom>
          <a:noFill/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it-IT" sz="2000" b="1" dirty="0">
                <a:latin typeface="Berlin Sans FB Demi" panose="020E0802020502020306" pitchFamily="34" charset="0"/>
              </a:rPr>
              <a:t>Design Pattern: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8A34C4D5-F505-695E-32C0-4ABCDCB2AF28}"/>
              </a:ext>
            </a:extLst>
          </p:cNvPr>
          <p:cNvCxnSpPr>
            <a:cxnSpLocks/>
          </p:cNvCxnSpPr>
          <p:nvPr/>
        </p:nvCxnSpPr>
        <p:spPr>
          <a:xfrm>
            <a:off x="5995686" y="-474562"/>
            <a:ext cx="0" cy="6817488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6D2D23F8-7936-F2DC-1809-D63878457759}"/>
              </a:ext>
            </a:extLst>
          </p:cNvPr>
          <p:cNvCxnSpPr>
            <a:cxnSpLocks/>
          </p:cNvCxnSpPr>
          <p:nvPr/>
        </p:nvCxnSpPr>
        <p:spPr>
          <a:xfrm>
            <a:off x="-636608" y="3320933"/>
            <a:ext cx="13634978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F32EFDFE-91D2-80DD-CA9D-FE2BC2E39BBB}"/>
              </a:ext>
            </a:extLst>
          </p:cNvPr>
          <p:cNvSpPr txBox="1"/>
          <p:nvPr/>
        </p:nvSpPr>
        <p:spPr>
          <a:xfrm>
            <a:off x="4173749" y="77393"/>
            <a:ext cx="19105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Access</a:t>
            </a:r>
            <a:r>
              <a:rPr lang="it-IT" sz="2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 </a:t>
            </a:r>
            <a:r>
              <a:rPr lang="it-IT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Restriction</a:t>
            </a:r>
            <a:endParaRPr lang="it-IT" sz="2000" b="1" dirty="0">
              <a:solidFill>
                <a:schemeClr val="accent5">
                  <a:lumMod val="60000"/>
                  <a:lumOff val="40000"/>
                </a:schemeClr>
              </a:solidFill>
              <a:latin typeface="Berlin Sans FB" panose="020E0602020502020306" pitchFamily="34" charset="0"/>
            </a:endParaRP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DF71A65-F06C-AE98-FB5F-A2D0B78563C0}"/>
              </a:ext>
            </a:extLst>
          </p:cNvPr>
          <p:cNvSpPr txBox="1"/>
          <p:nvPr/>
        </p:nvSpPr>
        <p:spPr>
          <a:xfrm>
            <a:off x="10412056" y="146858"/>
            <a:ext cx="1779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Emergency Stop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967ED084-9E97-7BE3-A79D-F7E4620FE1AA}"/>
              </a:ext>
            </a:extLst>
          </p:cNvPr>
          <p:cNvSpPr txBox="1"/>
          <p:nvPr/>
        </p:nvSpPr>
        <p:spPr>
          <a:xfrm>
            <a:off x="3023523" y="3370576"/>
            <a:ext cx="3157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Check-</a:t>
            </a:r>
            <a:r>
              <a:rPr lang="it-IT" b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Effects</a:t>
            </a:r>
            <a:r>
              <a:rPr lang="it-IT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-Interaction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86B639FB-1C7B-7744-1246-0F038F669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37" y="789832"/>
            <a:ext cx="3486310" cy="1382595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C4EA9147-56C1-4814-6A93-39C1786AB7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37" y="2221493"/>
            <a:ext cx="4743869" cy="943193"/>
          </a:xfrm>
          <a:prstGeom prst="rect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07E88EC3-10FF-5C4C-A9A2-7F7DD80291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841" y="3785842"/>
            <a:ext cx="5055397" cy="2508155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F0A6E8C-D3CD-C4DD-999B-467C847278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3723" y="4532616"/>
            <a:ext cx="5041561" cy="1129821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DE13EC1-FE10-6438-4046-4AB5AB5FB0F4}"/>
              </a:ext>
            </a:extLst>
          </p:cNvPr>
          <p:cNvSpPr txBox="1"/>
          <p:nvPr/>
        </p:nvSpPr>
        <p:spPr>
          <a:xfrm>
            <a:off x="6180881" y="3416288"/>
            <a:ext cx="16643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erlin Sans FB" panose="020E0602020502020306" pitchFamily="34" charset="0"/>
              </a:rPr>
              <a:t>Guard Check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9F20C4E1-7F20-C31F-1467-7742C4F2CA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5999" y="88487"/>
            <a:ext cx="4149002" cy="3175962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E6DA354E-DE7B-0312-404F-9DF15A4964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5312" y="1358429"/>
            <a:ext cx="1779945" cy="63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66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B9F087-3C26-7A76-3AB9-AA00237DE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riangolo isoscele 31">
            <a:extLst>
              <a:ext uri="{FF2B5EF4-FFF2-40B4-BE49-F238E27FC236}">
                <a16:creationId xmlns:a16="http://schemas.microsoft.com/office/drawing/2014/main" id="{DA19F528-7B81-4DA4-7D5D-AD0DA6E51CD7}"/>
              </a:ext>
            </a:extLst>
          </p:cNvPr>
          <p:cNvSpPr/>
          <p:nvPr/>
        </p:nvSpPr>
        <p:spPr>
          <a:xfrm rot="1524920">
            <a:off x="6558214" y="-1381964"/>
            <a:ext cx="5834438" cy="2763929"/>
          </a:xfrm>
          <a:prstGeom prst="triangle">
            <a:avLst>
              <a:gd name="adj" fmla="val 100000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928DC63-F9EB-3C08-1517-F57527A8182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292603" y="6342926"/>
            <a:ext cx="12484603" cy="605413"/>
            <a:chOff x="-292603" y="6342926"/>
            <a:chExt cx="12484603" cy="60541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CE7BDF88-2675-0EE3-0EE4-783B2112969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2603" y="6455896"/>
              <a:ext cx="348747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Contaldo Francesco Pio - Detta Carmine</a:t>
              </a:r>
            </a:p>
            <a:p>
              <a:pPr algn="ctr"/>
              <a:endParaRPr lang="it-IT" sz="1100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9" name="Connettore diritto 8">
              <a:extLst>
                <a:ext uri="{FF2B5EF4-FFF2-40B4-BE49-F238E27FC236}">
                  <a16:creationId xmlns:a16="http://schemas.microsoft.com/office/drawing/2014/main" id="{37FBEC64-A6D6-8415-DFEC-279FBAAD120D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3049" y="6342926"/>
              <a:ext cx="12188951" cy="0"/>
            </a:xfrm>
            <a:prstGeom prst="line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9851CB38-D975-5EAD-7171-0C16A7C47E4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817357" y="6455896"/>
              <a:ext cx="137464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2024/2025</a:t>
              </a:r>
            </a:p>
            <a:p>
              <a:pPr algn="ctr"/>
              <a:endParaRPr lang="it-IT" sz="1100" b="1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346C78E-B200-582B-EAEE-123390B2E47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367916" y="6455896"/>
            <a:ext cx="1456167" cy="3265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Berlin Sans FB Demi" panose="020E0802020502020306" pitchFamily="34" charset="0"/>
                <a:ea typeface="+mj-ea"/>
                <a:cs typeface="+mj-cs"/>
              </a:rPr>
              <a:t>AMETHYST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62707E38-9259-9914-F0E8-78F95DFE04B9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-106396" y="574060"/>
            <a:ext cx="947420" cy="348932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7CDCDF99-4B1C-C3C5-3650-C57E65C847DA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4084320" y="-193040"/>
            <a:ext cx="947420" cy="76710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F91C719-3BD0-8ADC-5EA9-895CD95197AF}"/>
              </a:ext>
            </a:extLst>
          </p:cNvPr>
          <p:cNvSpPr txBox="1"/>
          <p:nvPr/>
        </p:nvSpPr>
        <p:spPr>
          <a:xfrm>
            <a:off x="841024" y="343227"/>
            <a:ext cx="3243296" cy="461665"/>
          </a:xfrm>
          <a:prstGeom prst="rect">
            <a:avLst/>
          </a:prstGeom>
          <a:noFill/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Berlin Sans FB Demi" panose="020E0802020502020306" pitchFamily="34" charset="0"/>
              </a:rPr>
              <a:t>Futuri Miglioramenti: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E67C6630-0D3A-2142-677D-445FB0BE43DA}"/>
              </a:ext>
            </a:extLst>
          </p:cNvPr>
          <p:cNvCxnSpPr>
            <a:cxnSpLocks/>
          </p:cNvCxnSpPr>
          <p:nvPr/>
        </p:nvCxnSpPr>
        <p:spPr>
          <a:xfrm>
            <a:off x="1947406" y="1535453"/>
            <a:ext cx="17551" cy="1282027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72D63216-1CFC-2506-A5E6-0474F285F1FC}"/>
              </a:ext>
            </a:extLst>
          </p:cNvPr>
          <p:cNvCxnSpPr>
            <a:cxnSpLocks/>
          </p:cNvCxnSpPr>
          <p:nvPr/>
        </p:nvCxnSpPr>
        <p:spPr>
          <a:xfrm>
            <a:off x="1947406" y="2817480"/>
            <a:ext cx="610110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898FFC8A-FDB8-0350-CFB6-92291B8B873B}"/>
              </a:ext>
            </a:extLst>
          </p:cNvPr>
          <p:cNvCxnSpPr>
            <a:cxnSpLocks/>
          </p:cNvCxnSpPr>
          <p:nvPr/>
        </p:nvCxnSpPr>
        <p:spPr>
          <a:xfrm>
            <a:off x="2548740" y="2817480"/>
            <a:ext cx="17551" cy="1282027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D3CC8A4F-8489-2D98-1433-97B9781D9DD6}"/>
              </a:ext>
            </a:extLst>
          </p:cNvPr>
          <p:cNvCxnSpPr>
            <a:cxnSpLocks/>
          </p:cNvCxnSpPr>
          <p:nvPr/>
        </p:nvCxnSpPr>
        <p:spPr>
          <a:xfrm>
            <a:off x="2557515" y="4099507"/>
            <a:ext cx="610110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1198E880-D29B-39DB-0E61-21B4BFCF6009}"/>
              </a:ext>
            </a:extLst>
          </p:cNvPr>
          <p:cNvCxnSpPr>
            <a:cxnSpLocks/>
          </p:cNvCxnSpPr>
          <p:nvPr/>
        </p:nvCxnSpPr>
        <p:spPr>
          <a:xfrm>
            <a:off x="3153432" y="4099507"/>
            <a:ext cx="17550" cy="2238289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EA211D9-3142-E303-6F3A-8B3386A362D3}"/>
              </a:ext>
            </a:extLst>
          </p:cNvPr>
          <p:cNvSpPr txBox="1"/>
          <p:nvPr/>
        </p:nvSpPr>
        <p:spPr>
          <a:xfrm>
            <a:off x="2285922" y="1883210"/>
            <a:ext cx="6845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Berlin Sans FB" panose="020E0602020502020306" pitchFamily="34" charset="0"/>
              </a:rPr>
              <a:t>POSSIBILITÀ DI </a:t>
            </a:r>
            <a:r>
              <a:rPr lang="it-IT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CREARE UN GRUPPO PERSONALE </a:t>
            </a:r>
            <a:r>
              <a:rPr lang="it-IT" dirty="0">
                <a:latin typeface="Berlin Sans FB" panose="020E0602020502020306" pitchFamily="34" charset="0"/>
              </a:rPr>
              <a:t> CON I TOKEN IN POSSESSO</a:t>
            </a:r>
            <a:endParaRPr lang="it-IT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25EE9A5F-57A6-8AD4-BD96-67AABFEEAE40}"/>
              </a:ext>
            </a:extLst>
          </p:cNvPr>
          <p:cNvSpPr txBox="1"/>
          <p:nvPr/>
        </p:nvSpPr>
        <p:spPr>
          <a:xfrm>
            <a:off x="2899001" y="3259491"/>
            <a:ext cx="4609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Berlin Sans FB" panose="020E0602020502020306" pitchFamily="34" charset="0"/>
              </a:rPr>
              <a:t>GESTIONE DI GRUPPI </a:t>
            </a:r>
            <a:r>
              <a:rPr lang="it-IT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PRIVATI</a:t>
            </a:r>
            <a:r>
              <a:rPr lang="it-IT" dirty="0">
                <a:latin typeface="Berlin Sans FB" panose="020E0602020502020306" pitchFamily="34" charset="0"/>
              </a:rPr>
              <a:t>  E </a:t>
            </a:r>
            <a:r>
              <a:rPr lang="it-IT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PUBBLICI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6B3CDB91-ED60-85BF-2B92-56B507FABC30}"/>
              </a:ext>
            </a:extLst>
          </p:cNvPr>
          <p:cNvSpPr txBox="1"/>
          <p:nvPr/>
        </p:nvSpPr>
        <p:spPr>
          <a:xfrm>
            <a:off x="3552284" y="4693051"/>
            <a:ext cx="2854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Berlin Sans FB" panose="020E0602020502020306" pitchFamily="34" charset="0"/>
              </a:rPr>
              <a:t>GESTIONE </a:t>
            </a:r>
            <a:r>
              <a:rPr lang="it-IT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LATO ADMIN</a:t>
            </a:r>
          </a:p>
        </p:txBody>
      </p:sp>
      <p:sp>
        <p:nvSpPr>
          <p:cNvPr id="30" name="Triangolo isoscele 29">
            <a:extLst>
              <a:ext uri="{FF2B5EF4-FFF2-40B4-BE49-F238E27FC236}">
                <a16:creationId xmlns:a16="http://schemas.microsoft.com/office/drawing/2014/main" id="{DD0F4F5E-8242-D9F5-DFAD-2CB7169F03D3}"/>
              </a:ext>
            </a:extLst>
          </p:cNvPr>
          <p:cNvSpPr/>
          <p:nvPr/>
        </p:nvSpPr>
        <p:spPr>
          <a:xfrm>
            <a:off x="10440" y="515073"/>
            <a:ext cx="2601481" cy="5822723"/>
          </a:xfrm>
          <a:prstGeom prst="triangle">
            <a:avLst>
              <a:gd name="adj" fmla="val 0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792B90D-AC30-A1B0-6361-077211858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6983" y="1067221"/>
            <a:ext cx="5280836" cy="5280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046135BA-784A-DDF5-D5BD-33C6A5833D2D}"/>
              </a:ext>
            </a:extLst>
          </p:cNvPr>
          <p:cNvCxnSpPr>
            <a:cxnSpLocks/>
          </p:cNvCxnSpPr>
          <p:nvPr/>
        </p:nvCxnSpPr>
        <p:spPr>
          <a:xfrm>
            <a:off x="-123947" y="1511786"/>
            <a:ext cx="2071353" cy="2991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Ovale 11">
            <a:extLst>
              <a:ext uri="{FF2B5EF4-FFF2-40B4-BE49-F238E27FC236}">
                <a16:creationId xmlns:a16="http://schemas.microsoft.com/office/drawing/2014/main" id="{1A955178-F95F-5BBA-469A-15F4F337E730}"/>
              </a:ext>
            </a:extLst>
          </p:cNvPr>
          <p:cNvSpPr/>
          <p:nvPr/>
        </p:nvSpPr>
        <p:spPr>
          <a:xfrm>
            <a:off x="1839401" y="2093528"/>
            <a:ext cx="233559" cy="22569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3CC791FC-9913-C9DA-AFC7-4F8BD192B3E2}"/>
              </a:ext>
            </a:extLst>
          </p:cNvPr>
          <p:cNvSpPr/>
          <p:nvPr/>
        </p:nvSpPr>
        <p:spPr>
          <a:xfrm>
            <a:off x="2431960" y="3332766"/>
            <a:ext cx="233559" cy="22569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C51E0AA0-553B-ADB5-6CDB-0A83466298F3}"/>
              </a:ext>
            </a:extLst>
          </p:cNvPr>
          <p:cNvSpPr/>
          <p:nvPr/>
        </p:nvSpPr>
        <p:spPr>
          <a:xfrm>
            <a:off x="3045427" y="4760178"/>
            <a:ext cx="233559" cy="22569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Immagine 16" descr="Immagine che contiene cartone animato, ruota, giocattolo, aria aperta&#10;&#10;Descrizione generata automaticamente">
            <a:extLst>
              <a:ext uri="{FF2B5EF4-FFF2-40B4-BE49-F238E27FC236}">
                <a16:creationId xmlns:a16="http://schemas.microsoft.com/office/drawing/2014/main" id="{EE7ECCAC-F7EE-C100-E939-D25871D149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6632" y="121964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349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AA9F7564-47E5-4285-7ED9-4C9F2F0105B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292603" y="6342926"/>
            <a:ext cx="12484603" cy="605413"/>
            <a:chOff x="-292603" y="6342926"/>
            <a:chExt cx="12484603" cy="605413"/>
          </a:xfrm>
        </p:grpSpPr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1DE2E437-2C17-57D6-63BC-2505CCBF28A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2603" y="6455896"/>
              <a:ext cx="3487475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Contaldo Francesco Pio - Detta Carmine</a:t>
              </a:r>
            </a:p>
            <a:p>
              <a:pPr algn="ctr"/>
              <a:endParaRPr lang="it-IT" sz="1100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9" name="Connettore diritto 8">
              <a:extLst>
                <a:ext uri="{FF2B5EF4-FFF2-40B4-BE49-F238E27FC236}">
                  <a16:creationId xmlns:a16="http://schemas.microsoft.com/office/drawing/2014/main" id="{D9FB24A0-A947-7976-C57C-BAB0F8CEE6D3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3049" y="6342926"/>
              <a:ext cx="12188951" cy="0"/>
            </a:xfrm>
            <a:prstGeom prst="line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AF61873F-5276-2998-3684-C466C2B0A0F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817357" y="6455896"/>
              <a:ext cx="137464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b="1" i="1" dirty="0">
                  <a:solidFill>
                    <a:schemeClr val="accent5">
                      <a:lumMod val="50000"/>
                    </a:schemeClr>
                  </a:solidFill>
                  <a:latin typeface="Gill Sans MT" panose="020B0502020104020203" pitchFamily="34" charset="0"/>
                </a:rPr>
                <a:t>2024/2025</a:t>
              </a:r>
            </a:p>
            <a:p>
              <a:pPr algn="ctr"/>
              <a:endParaRPr lang="it-IT" sz="1100" b="1" i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4" name="Triangolo isoscele 3">
            <a:extLst>
              <a:ext uri="{FF2B5EF4-FFF2-40B4-BE49-F238E27FC236}">
                <a16:creationId xmlns:a16="http://schemas.microsoft.com/office/drawing/2014/main" id="{9DAD23FF-FDD4-2384-72F9-DF39A31F4A89}"/>
              </a:ext>
            </a:extLst>
          </p:cNvPr>
          <p:cNvSpPr/>
          <p:nvPr/>
        </p:nvSpPr>
        <p:spPr>
          <a:xfrm>
            <a:off x="0" y="1"/>
            <a:ext cx="3778180" cy="6342926"/>
          </a:xfrm>
          <a:prstGeom prst="triangle">
            <a:avLst>
              <a:gd name="adj" fmla="val 0"/>
            </a:avLst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9FD76FE-BAF6-CCD1-DAFD-1779967E7F9D}"/>
              </a:ext>
            </a:extLst>
          </p:cNvPr>
          <p:cNvSpPr txBox="1"/>
          <p:nvPr/>
        </p:nvSpPr>
        <p:spPr>
          <a:xfrm>
            <a:off x="2617115" y="1038048"/>
            <a:ext cx="16077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latin typeface="Berlin Sans FB" panose="020E0602020502020306" pitchFamily="34" charset="0"/>
              </a:rPr>
              <a:t>FINE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82681D6-AFFE-B0D9-7EB6-609B6326CBBC}"/>
              </a:ext>
            </a:extLst>
          </p:cNvPr>
          <p:cNvSpPr txBox="1"/>
          <p:nvPr/>
        </p:nvSpPr>
        <p:spPr>
          <a:xfrm>
            <a:off x="3435121" y="2652830"/>
            <a:ext cx="5334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latin typeface="Berlin Sans FB" panose="020E0602020502020306" pitchFamily="34" charset="0"/>
              </a:rPr>
              <a:t>Grazie per l’Attenzione!!</a:t>
            </a:r>
          </a:p>
        </p:txBody>
      </p:sp>
      <p:sp>
        <p:nvSpPr>
          <p:cNvPr id="12" name="Triangolo isoscele 11">
            <a:extLst>
              <a:ext uri="{FF2B5EF4-FFF2-40B4-BE49-F238E27FC236}">
                <a16:creationId xmlns:a16="http://schemas.microsoft.com/office/drawing/2014/main" id="{AAF0E880-BEF1-88FC-3561-F5318554EDD5}"/>
              </a:ext>
            </a:extLst>
          </p:cNvPr>
          <p:cNvSpPr/>
          <p:nvPr/>
        </p:nvSpPr>
        <p:spPr>
          <a:xfrm rot="20482068" flipV="1">
            <a:off x="5309555" y="5058339"/>
            <a:ext cx="7487707" cy="2513540"/>
          </a:xfrm>
          <a:prstGeom prst="triangle">
            <a:avLst>
              <a:gd name="adj" fmla="val 99053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Immagine 10" descr="Immagine che contiene oscurità, lanterna, luce, notte&#10;&#10;Descrizione generata automaticamente">
            <a:extLst>
              <a:ext uri="{FF2B5EF4-FFF2-40B4-BE49-F238E27FC236}">
                <a16:creationId xmlns:a16="http://schemas.microsoft.com/office/drawing/2014/main" id="{6114C292-39C5-2612-2354-30A5EE26BE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680" y="3337010"/>
            <a:ext cx="2650293" cy="2650293"/>
          </a:xfrm>
          <a:prstGeom prst="rect">
            <a:avLst/>
          </a:prstGeom>
        </p:spPr>
      </p:pic>
      <p:pic>
        <p:nvPicPr>
          <p:cNvPr id="3" name="Immagine 2" descr="Immagine che contiene cartone animato, ruota, giocattolo, aria aperta&#10;&#10;Descrizione generata automaticamente">
            <a:extLst>
              <a:ext uri="{FF2B5EF4-FFF2-40B4-BE49-F238E27FC236}">
                <a16:creationId xmlns:a16="http://schemas.microsoft.com/office/drawing/2014/main" id="{86AE6697-9C21-0BA2-FBB7-4C0E1071C5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344" y="121964"/>
            <a:ext cx="4762500" cy="4762500"/>
          </a:xfrm>
          <a:prstGeom prst="rect">
            <a:avLst/>
          </a:prstGeom>
        </p:spPr>
      </p:pic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466CC992-9C8A-2FD9-2CDC-4AC067470170}"/>
              </a:ext>
            </a:extLst>
          </p:cNvPr>
          <p:cNvCxnSpPr>
            <a:cxnSpLocks/>
          </p:cNvCxnSpPr>
          <p:nvPr/>
        </p:nvCxnSpPr>
        <p:spPr>
          <a:xfrm>
            <a:off x="3177321" y="-205348"/>
            <a:ext cx="17551" cy="1282027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CDFFA1B2-006F-1408-5212-DC824ABC51E6}"/>
              </a:ext>
            </a:extLst>
          </p:cNvPr>
          <p:cNvCxnSpPr>
            <a:cxnSpLocks/>
          </p:cNvCxnSpPr>
          <p:nvPr/>
        </p:nvCxnSpPr>
        <p:spPr>
          <a:xfrm>
            <a:off x="6015827" y="2141043"/>
            <a:ext cx="0" cy="483545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1243BFAA-E8CC-7ED5-1220-4777564C2FB6}"/>
              </a:ext>
            </a:extLst>
          </p:cNvPr>
          <p:cNvCxnSpPr>
            <a:cxnSpLocks/>
          </p:cNvCxnSpPr>
          <p:nvPr/>
        </p:nvCxnSpPr>
        <p:spPr>
          <a:xfrm>
            <a:off x="3177321" y="2141043"/>
            <a:ext cx="2838506" cy="0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F5DF344A-AD45-40FB-69A2-85CB5956646A}"/>
              </a:ext>
            </a:extLst>
          </p:cNvPr>
          <p:cNvCxnSpPr>
            <a:cxnSpLocks/>
          </p:cNvCxnSpPr>
          <p:nvPr/>
        </p:nvCxnSpPr>
        <p:spPr>
          <a:xfrm flipH="1">
            <a:off x="3186096" y="1745934"/>
            <a:ext cx="8776" cy="395109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9D9ADCE7-5DDC-1CA1-F8C7-538958C19C97}"/>
              </a:ext>
            </a:extLst>
          </p:cNvPr>
          <p:cNvCxnSpPr>
            <a:cxnSpLocks/>
          </p:cNvCxnSpPr>
          <p:nvPr/>
        </p:nvCxnSpPr>
        <p:spPr>
          <a:xfrm>
            <a:off x="6015827" y="3429000"/>
            <a:ext cx="0" cy="483545"/>
          </a:xfrm>
          <a:prstGeom prst="line">
            <a:avLst/>
          </a:prstGeom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3062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  <wetp:taskpane dockstate="right" visibility="0" width="438" row="2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63B44CF7-97E9-4F54-A3D1-18992AD3F655}">
  <we:reference id="wa200005566" version="3.0.0.2" store="it-IT" storeType="OMEX"/>
  <we:alternateReferences>
    <we:reference id="WA200005566" version="3.0.0.2" store="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58E199A6-5391-4FBB-B5ED-0C527A776101}">
  <we:reference id="wa104381411" version="2.4.5.0" store="it-IT" storeType="OMEX"/>
  <we:alternateReferences>
    <we:reference id="WA104381411" version="2.4.5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157</Words>
  <Application>Microsoft Office PowerPoint</Application>
  <PresentationFormat>Widescreen</PresentationFormat>
  <Paragraphs>53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Berlin Sans FB</vt:lpstr>
      <vt:lpstr>Berlin Sans FB Demi</vt:lpstr>
      <vt:lpstr>Gill Sans MT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Carmine Detta</dc:creator>
  <cp:lastModifiedBy>CARMINE DETTA</cp:lastModifiedBy>
  <cp:revision>6</cp:revision>
  <dcterms:created xsi:type="dcterms:W3CDTF">2025-01-09T17:34:50Z</dcterms:created>
  <dcterms:modified xsi:type="dcterms:W3CDTF">2025-01-19T17:45:09Z</dcterms:modified>
</cp:coreProperties>
</file>

<file path=docProps/thumbnail.jpeg>
</file>